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71" r:id="rId3"/>
    <p:sldId id="273" r:id="rId4"/>
    <p:sldId id="272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0"/>
    <p:restoredTop sz="92051"/>
  </p:normalViewPr>
  <p:slideViewPr>
    <p:cSldViewPr snapToGrid="0" snapToObjects="1">
      <p:cViewPr varScale="1">
        <p:scale>
          <a:sx n="99" d="100"/>
          <a:sy n="9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28709-01B7-4A49-881A-FA3DB680E5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C2F6EE9-0691-4606-AF4A-A40F2E166E54}">
      <dgm:prSet/>
      <dgm:spPr/>
      <dgm:t>
        <a:bodyPr/>
        <a:lstStyle/>
        <a:p>
          <a:r>
            <a:rPr lang="en-US"/>
            <a:t>Get a highlighter or Red pen</a:t>
          </a:r>
        </a:p>
      </dgm:t>
    </dgm:pt>
    <dgm:pt modelId="{1471D51A-74F5-4E56-8348-84E59C2D4D17}" type="parTrans" cxnId="{B93FE5F2-88E1-49F5-A895-92C5ABBF5832}">
      <dgm:prSet/>
      <dgm:spPr/>
      <dgm:t>
        <a:bodyPr/>
        <a:lstStyle/>
        <a:p>
          <a:endParaRPr lang="en-US"/>
        </a:p>
      </dgm:t>
    </dgm:pt>
    <dgm:pt modelId="{80B7DB54-6143-4C04-887C-D9CF61441F05}" type="sibTrans" cxnId="{B93FE5F2-88E1-49F5-A895-92C5ABBF5832}">
      <dgm:prSet/>
      <dgm:spPr/>
      <dgm:t>
        <a:bodyPr/>
        <a:lstStyle/>
        <a:p>
          <a:endParaRPr lang="en-US"/>
        </a:p>
      </dgm:t>
    </dgm:pt>
    <dgm:pt modelId="{26ACA33E-5605-4019-91ED-F956E856B3FD}">
      <dgm:prSet/>
      <dgm:spPr/>
      <dgm:t>
        <a:bodyPr/>
        <a:lstStyle/>
        <a:p>
          <a:r>
            <a:rPr lang="en-US"/>
            <a:t>As a class, we will read through the text ‘The Gracchi Brothers)</a:t>
          </a:r>
        </a:p>
      </dgm:t>
    </dgm:pt>
    <dgm:pt modelId="{182BA99A-00DE-4DF0-AC12-3DC0AFBF4471}" type="parTrans" cxnId="{794292D4-746F-492D-AF93-7556E7371411}">
      <dgm:prSet/>
      <dgm:spPr/>
      <dgm:t>
        <a:bodyPr/>
        <a:lstStyle/>
        <a:p>
          <a:endParaRPr lang="en-US"/>
        </a:p>
      </dgm:t>
    </dgm:pt>
    <dgm:pt modelId="{7B71F722-AA38-4197-9E6D-71772AA1BF1F}" type="sibTrans" cxnId="{794292D4-746F-492D-AF93-7556E7371411}">
      <dgm:prSet/>
      <dgm:spPr/>
      <dgm:t>
        <a:bodyPr/>
        <a:lstStyle/>
        <a:p>
          <a:endParaRPr lang="en-US"/>
        </a:p>
      </dgm:t>
    </dgm:pt>
    <dgm:pt modelId="{4F73B182-E617-4593-A9A0-19E03EC2914E}">
      <dgm:prSet/>
      <dgm:spPr/>
      <dgm:t>
        <a:bodyPr/>
        <a:lstStyle/>
        <a:p>
          <a:r>
            <a:rPr lang="en-US" dirty="0"/>
            <a:t>Stick the information worksheet in your book</a:t>
          </a:r>
        </a:p>
      </dgm:t>
    </dgm:pt>
    <dgm:pt modelId="{492814D7-834E-440A-80D3-C5CC010B8F56}" type="parTrans" cxnId="{73DBA3BF-AFB4-4171-B0E9-F1117EC96689}">
      <dgm:prSet/>
      <dgm:spPr/>
      <dgm:t>
        <a:bodyPr/>
        <a:lstStyle/>
        <a:p>
          <a:endParaRPr lang="en-US"/>
        </a:p>
      </dgm:t>
    </dgm:pt>
    <dgm:pt modelId="{9429A568-7A7F-489B-9093-32DE0677FDC6}" type="sibTrans" cxnId="{73DBA3BF-AFB4-4171-B0E9-F1117EC96689}">
      <dgm:prSet/>
      <dgm:spPr/>
      <dgm:t>
        <a:bodyPr/>
        <a:lstStyle/>
        <a:p>
          <a:endParaRPr lang="en-US"/>
        </a:p>
      </dgm:t>
    </dgm:pt>
    <dgm:pt modelId="{18827508-CC84-4165-8F37-FBD25252C3FC}">
      <dgm:prSet/>
      <dgm:spPr/>
      <dgm:t>
        <a:bodyPr/>
        <a:lstStyle/>
        <a:p>
          <a:r>
            <a:rPr lang="en-US" dirty="0"/>
            <a:t>Create an A4 Information Poster about the Gracchi brothers – </a:t>
          </a:r>
          <a:r>
            <a:rPr lang="en-US" b="1" i="1" dirty="0"/>
            <a:t>this will be displayed </a:t>
          </a:r>
        </a:p>
      </dgm:t>
    </dgm:pt>
    <dgm:pt modelId="{AE175B59-E6EA-4EEC-BF1D-1D40CCEFC650}" type="parTrans" cxnId="{BA6BF11F-A165-4577-85C3-45BCD293DC30}">
      <dgm:prSet/>
      <dgm:spPr/>
      <dgm:t>
        <a:bodyPr/>
        <a:lstStyle/>
        <a:p>
          <a:endParaRPr lang="en-US"/>
        </a:p>
      </dgm:t>
    </dgm:pt>
    <dgm:pt modelId="{619B1600-914A-458A-8C5B-1D83615AB777}" type="sibTrans" cxnId="{BA6BF11F-A165-4577-85C3-45BCD293DC30}">
      <dgm:prSet/>
      <dgm:spPr/>
      <dgm:t>
        <a:bodyPr/>
        <a:lstStyle/>
        <a:p>
          <a:endParaRPr lang="en-US"/>
        </a:p>
      </dgm:t>
    </dgm:pt>
    <dgm:pt modelId="{D94080FE-EFF4-4B27-B164-D0B7E2AE2671}" type="pres">
      <dgm:prSet presAssocID="{4AC28709-01B7-4A49-881A-FA3DB680E5BC}" presName="root" presStyleCnt="0">
        <dgm:presLayoutVars>
          <dgm:dir/>
          <dgm:resizeHandles val="exact"/>
        </dgm:presLayoutVars>
      </dgm:prSet>
      <dgm:spPr/>
    </dgm:pt>
    <dgm:pt modelId="{BE7A388C-40A2-406B-9287-88366BB107F3}" type="pres">
      <dgm:prSet presAssocID="{EC2F6EE9-0691-4606-AF4A-A40F2E166E54}" presName="compNode" presStyleCnt="0"/>
      <dgm:spPr/>
    </dgm:pt>
    <dgm:pt modelId="{00688861-C6D4-40E3-9E25-5CF54E862776}" type="pres">
      <dgm:prSet presAssocID="{EC2F6EE9-0691-4606-AF4A-A40F2E166E54}" presName="bgRect" presStyleLbl="bgShp" presStyleIdx="0" presStyleCnt="4"/>
      <dgm:spPr/>
    </dgm:pt>
    <dgm:pt modelId="{8E24E9D0-568E-49E8-A59C-C1A009A145F9}" type="pres">
      <dgm:prSet presAssocID="{EC2F6EE9-0691-4606-AF4A-A40F2E166E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0561F42-921C-46E4-B688-924AA97091A5}" type="pres">
      <dgm:prSet presAssocID="{EC2F6EE9-0691-4606-AF4A-A40F2E166E54}" presName="spaceRect" presStyleCnt="0"/>
      <dgm:spPr/>
    </dgm:pt>
    <dgm:pt modelId="{0575846D-B22A-4B27-AACF-91C19FF77D76}" type="pres">
      <dgm:prSet presAssocID="{EC2F6EE9-0691-4606-AF4A-A40F2E166E54}" presName="parTx" presStyleLbl="revTx" presStyleIdx="0" presStyleCnt="4">
        <dgm:presLayoutVars>
          <dgm:chMax val="0"/>
          <dgm:chPref val="0"/>
        </dgm:presLayoutVars>
      </dgm:prSet>
      <dgm:spPr/>
    </dgm:pt>
    <dgm:pt modelId="{DBAC848C-8CCF-4E22-99C6-C455E2083673}" type="pres">
      <dgm:prSet presAssocID="{80B7DB54-6143-4C04-887C-D9CF61441F05}" presName="sibTrans" presStyleCnt="0"/>
      <dgm:spPr/>
    </dgm:pt>
    <dgm:pt modelId="{C11DC025-AABB-4F2E-8FE0-F4EBD148CEF9}" type="pres">
      <dgm:prSet presAssocID="{26ACA33E-5605-4019-91ED-F956E856B3FD}" presName="compNode" presStyleCnt="0"/>
      <dgm:spPr/>
    </dgm:pt>
    <dgm:pt modelId="{2144CB99-C915-4B24-AAC3-1599C93C9179}" type="pres">
      <dgm:prSet presAssocID="{26ACA33E-5605-4019-91ED-F956E856B3FD}" presName="bgRect" presStyleLbl="bgShp" presStyleIdx="1" presStyleCnt="4"/>
      <dgm:spPr/>
    </dgm:pt>
    <dgm:pt modelId="{CBD5E662-9358-44C3-BCA4-5CEC1E23484B}" type="pres">
      <dgm:prSet presAssocID="{26ACA33E-5605-4019-91ED-F956E856B3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EC12D132-24FE-4E80-A946-F88E80F3CD4E}" type="pres">
      <dgm:prSet presAssocID="{26ACA33E-5605-4019-91ED-F956E856B3FD}" presName="spaceRect" presStyleCnt="0"/>
      <dgm:spPr/>
    </dgm:pt>
    <dgm:pt modelId="{BE6529B4-912A-4414-9ECE-942E9013D98B}" type="pres">
      <dgm:prSet presAssocID="{26ACA33E-5605-4019-91ED-F956E856B3FD}" presName="parTx" presStyleLbl="revTx" presStyleIdx="1" presStyleCnt="4">
        <dgm:presLayoutVars>
          <dgm:chMax val="0"/>
          <dgm:chPref val="0"/>
        </dgm:presLayoutVars>
      </dgm:prSet>
      <dgm:spPr/>
    </dgm:pt>
    <dgm:pt modelId="{039F7C4E-D09B-4012-A7C7-587491AD5658}" type="pres">
      <dgm:prSet presAssocID="{7B71F722-AA38-4197-9E6D-71772AA1BF1F}" presName="sibTrans" presStyleCnt="0"/>
      <dgm:spPr/>
    </dgm:pt>
    <dgm:pt modelId="{9469A916-031D-4E28-964F-4ECE00252715}" type="pres">
      <dgm:prSet presAssocID="{4F73B182-E617-4593-A9A0-19E03EC2914E}" presName="compNode" presStyleCnt="0"/>
      <dgm:spPr/>
    </dgm:pt>
    <dgm:pt modelId="{78B64048-FDF3-4008-9E2D-172AD6E6AD7E}" type="pres">
      <dgm:prSet presAssocID="{4F73B182-E617-4593-A9A0-19E03EC2914E}" presName="bgRect" presStyleLbl="bgShp" presStyleIdx="2" presStyleCnt="4"/>
      <dgm:spPr/>
    </dgm:pt>
    <dgm:pt modelId="{73C238A6-9F6A-452C-8510-47C46A52CA22}" type="pres">
      <dgm:prSet presAssocID="{4F73B182-E617-4593-A9A0-19E03EC291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09CDAF7-A27B-41C1-B36D-5F1FAB64DED8}" type="pres">
      <dgm:prSet presAssocID="{4F73B182-E617-4593-A9A0-19E03EC2914E}" presName="spaceRect" presStyleCnt="0"/>
      <dgm:spPr/>
    </dgm:pt>
    <dgm:pt modelId="{46D0DA76-3D32-43C6-8862-DA50932C5D18}" type="pres">
      <dgm:prSet presAssocID="{4F73B182-E617-4593-A9A0-19E03EC2914E}" presName="parTx" presStyleLbl="revTx" presStyleIdx="2" presStyleCnt="4">
        <dgm:presLayoutVars>
          <dgm:chMax val="0"/>
          <dgm:chPref val="0"/>
        </dgm:presLayoutVars>
      </dgm:prSet>
      <dgm:spPr/>
    </dgm:pt>
    <dgm:pt modelId="{3CA4C2BB-0355-45CF-8953-100108E595C2}" type="pres">
      <dgm:prSet presAssocID="{9429A568-7A7F-489B-9093-32DE0677FDC6}" presName="sibTrans" presStyleCnt="0"/>
      <dgm:spPr/>
    </dgm:pt>
    <dgm:pt modelId="{DD8AE3DE-EF8F-4FC2-8595-78AB0B6A5F04}" type="pres">
      <dgm:prSet presAssocID="{18827508-CC84-4165-8F37-FBD25252C3FC}" presName="compNode" presStyleCnt="0"/>
      <dgm:spPr/>
    </dgm:pt>
    <dgm:pt modelId="{224781A5-2B39-4A22-ABF8-3D9F26ED3454}" type="pres">
      <dgm:prSet presAssocID="{18827508-CC84-4165-8F37-FBD25252C3FC}" presName="bgRect" presStyleLbl="bgShp" presStyleIdx="3" presStyleCnt="4"/>
      <dgm:spPr/>
    </dgm:pt>
    <dgm:pt modelId="{BCFD2E7B-7536-4B21-A9A3-FEB00A9E04E9}" type="pres">
      <dgm:prSet presAssocID="{18827508-CC84-4165-8F37-FBD25252C3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6E2ED19-86E6-4DF5-8A2C-4DDDB10BB667}" type="pres">
      <dgm:prSet presAssocID="{18827508-CC84-4165-8F37-FBD25252C3FC}" presName="spaceRect" presStyleCnt="0"/>
      <dgm:spPr/>
    </dgm:pt>
    <dgm:pt modelId="{99B09D41-793C-423C-944C-D41AF6A96E53}" type="pres">
      <dgm:prSet presAssocID="{18827508-CC84-4165-8F37-FBD25252C3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A6BF11F-A165-4577-85C3-45BCD293DC30}" srcId="{4AC28709-01B7-4A49-881A-FA3DB680E5BC}" destId="{18827508-CC84-4165-8F37-FBD25252C3FC}" srcOrd="3" destOrd="0" parTransId="{AE175B59-E6EA-4EEC-BF1D-1D40CCEFC650}" sibTransId="{619B1600-914A-458A-8C5B-1D83615AB777}"/>
    <dgm:cxn modelId="{679D3A2B-0A46-44A9-BFCD-74B4065A3361}" type="presOf" srcId="{4AC28709-01B7-4A49-881A-FA3DB680E5BC}" destId="{D94080FE-EFF4-4B27-B164-D0B7E2AE2671}" srcOrd="0" destOrd="0" presId="urn:microsoft.com/office/officeart/2018/2/layout/IconVerticalSolidList"/>
    <dgm:cxn modelId="{2AF16D5F-004D-49E5-8EF6-00FA8D0FB4E6}" type="presOf" srcId="{18827508-CC84-4165-8F37-FBD25252C3FC}" destId="{99B09D41-793C-423C-944C-D41AF6A96E53}" srcOrd="0" destOrd="0" presId="urn:microsoft.com/office/officeart/2018/2/layout/IconVerticalSolidList"/>
    <dgm:cxn modelId="{73DBA3BF-AFB4-4171-B0E9-F1117EC96689}" srcId="{4AC28709-01B7-4A49-881A-FA3DB680E5BC}" destId="{4F73B182-E617-4593-A9A0-19E03EC2914E}" srcOrd="2" destOrd="0" parTransId="{492814D7-834E-440A-80D3-C5CC010B8F56}" sibTransId="{9429A568-7A7F-489B-9093-32DE0677FDC6}"/>
    <dgm:cxn modelId="{EF0507D0-2328-4D65-A7DD-6341795CE862}" type="presOf" srcId="{EC2F6EE9-0691-4606-AF4A-A40F2E166E54}" destId="{0575846D-B22A-4B27-AACF-91C19FF77D76}" srcOrd="0" destOrd="0" presId="urn:microsoft.com/office/officeart/2018/2/layout/IconVerticalSolidList"/>
    <dgm:cxn modelId="{794292D4-746F-492D-AF93-7556E7371411}" srcId="{4AC28709-01B7-4A49-881A-FA3DB680E5BC}" destId="{26ACA33E-5605-4019-91ED-F956E856B3FD}" srcOrd="1" destOrd="0" parTransId="{182BA99A-00DE-4DF0-AC12-3DC0AFBF4471}" sibTransId="{7B71F722-AA38-4197-9E6D-71772AA1BF1F}"/>
    <dgm:cxn modelId="{7E2D31E3-53E6-4C44-8759-E2EBAF62677D}" type="presOf" srcId="{4F73B182-E617-4593-A9A0-19E03EC2914E}" destId="{46D0DA76-3D32-43C6-8862-DA50932C5D18}" srcOrd="0" destOrd="0" presId="urn:microsoft.com/office/officeart/2018/2/layout/IconVerticalSolidList"/>
    <dgm:cxn modelId="{B93FE5F2-88E1-49F5-A895-92C5ABBF5832}" srcId="{4AC28709-01B7-4A49-881A-FA3DB680E5BC}" destId="{EC2F6EE9-0691-4606-AF4A-A40F2E166E54}" srcOrd="0" destOrd="0" parTransId="{1471D51A-74F5-4E56-8348-84E59C2D4D17}" sibTransId="{80B7DB54-6143-4C04-887C-D9CF61441F05}"/>
    <dgm:cxn modelId="{5DDEEEFA-2E9F-4960-B7DB-4D3B1EDCA89A}" type="presOf" srcId="{26ACA33E-5605-4019-91ED-F956E856B3FD}" destId="{BE6529B4-912A-4414-9ECE-942E9013D98B}" srcOrd="0" destOrd="0" presId="urn:microsoft.com/office/officeart/2018/2/layout/IconVerticalSolidList"/>
    <dgm:cxn modelId="{A5705C5B-3E6F-4848-8F2A-A4AB09FE2BDD}" type="presParOf" srcId="{D94080FE-EFF4-4B27-B164-D0B7E2AE2671}" destId="{BE7A388C-40A2-406B-9287-88366BB107F3}" srcOrd="0" destOrd="0" presId="urn:microsoft.com/office/officeart/2018/2/layout/IconVerticalSolidList"/>
    <dgm:cxn modelId="{0F604DD4-71BD-4DA6-B284-B4694C4A8390}" type="presParOf" srcId="{BE7A388C-40A2-406B-9287-88366BB107F3}" destId="{00688861-C6D4-40E3-9E25-5CF54E862776}" srcOrd="0" destOrd="0" presId="urn:microsoft.com/office/officeart/2018/2/layout/IconVerticalSolidList"/>
    <dgm:cxn modelId="{7818C6CC-DCE3-4491-8668-92ED4428D3DE}" type="presParOf" srcId="{BE7A388C-40A2-406B-9287-88366BB107F3}" destId="{8E24E9D0-568E-49E8-A59C-C1A009A145F9}" srcOrd="1" destOrd="0" presId="urn:microsoft.com/office/officeart/2018/2/layout/IconVerticalSolidList"/>
    <dgm:cxn modelId="{AF08DD3C-0890-4046-9EFD-110A2A845752}" type="presParOf" srcId="{BE7A388C-40A2-406B-9287-88366BB107F3}" destId="{90561F42-921C-46E4-B688-924AA97091A5}" srcOrd="2" destOrd="0" presId="urn:microsoft.com/office/officeart/2018/2/layout/IconVerticalSolidList"/>
    <dgm:cxn modelId="{5484D3CF-1E45-4122-B757-EAE82E453881}" type="presParOf" srcId="{BE7A388C-40A2-406B-9287-88366BB107F3}" destId="{0575846D-B22A-4B27-AACF-91C19FF77D76}" srcOrd="3" destOrd="0" presId="urn:microsoft.com/office/officeart/2018/2/layout/IconVerticalSolidList"/>
    <dgm:cxn modelId="{FB0BCBEF-5A12-4715-B144-164D6E67899C}" type="presParOf" srcId="{D94080FE-EFF4-4B27-B164-D0B7E2AE2671}" destId="{DBAC848C-8CCF-4E22-99C6-C455E2083673}" srcOrd="1" destOrd="0" presId="urn:microsoft.com/office/officeart/2018/2/layout/IconVerticalSolidList"/>
    <dgm:cxn modelId="{E43B52B4-4796-4431-B823-0F5F856CFFFC}" type="presParOf" srcId="{D94080FE-EFF4-4B27-B164-D0B7E2AE2671}" destId="{C11DC025-AABB-4F2E-8FE0-F4EBD148CEF9}" srcOrd="2" destOrd="0" presId="urn:microsoft.com/office/officeart/2018/2/layout/IconVerticalSolidList"/>
    <dgm:cxn modelId="{E156FEE0-107A-491C-A21C-E2CB2B6AAA75}" type="presParOf" srcId="{C11DC025-AABB-4F2E-8FE0-F4EBD148CEF9}" destId="{2144CB99-C915-4B24-AAC3-1599C93C9179}" srcOrd="0" destOrd="0" presId="urn:microsoft.com/office/officeart/2018/2/layout/IconVerticalSolidList"/>
    <dgm:cxn modelId="{216404E4-BA16-42C5-B1BD-32D82AE8E20C}" type="presParOf" srcId="{C11DC025-AABB-4F2E-8FE0-F4EBD148CEF9}" destId="{CBD5E662-9358-44C3-BCA4-5CEC1E23484B}" srcOrd="1" destOrd="0" presId="urn:microsoft.com/office/officeart/2018/2/layout/IconVerticalSolidList"/>
    <dgm:cxn modelId="{8489D0F2-CAA1-47DC-A409-4E07A88C06D4}" type="presParOf" srcId="{C11DC025-AABB-4F2E-8FE0-F4EBD148CEF9}" destId="{EC12D132-24FE-4E80-A946-F88E80F3CD4E}" srcOrd="2" destOrd="0" presId="urn:microsoft.com/office/officeart/2018/2/layout/IconVerticalSolidList"/>
    <dgm:cxn modelId="{CED334EC-4CBA-43FB-A299-1EDF2E2FE43E}" type="presParOf" srcId="{C11DC025-AABB-4F2E-8FE0-F4EBD148CEF9}" destId="{BE6529B4-912A-4414-9ECE-942E9013D98B}" srcOrd="3" destOrd="0" presId="urn:microsoft.com/office/officeart/2018/2/layout/IconVerticalSolidList"/>
    <dgm:cxn modelId="{08FB03AD-AC61-44C5-B81D-33F4A8E79743}" type="presParOf" srcId="{D94080FE-EFF4-4B27-B164-D0B7E2AE2671}" destId="{039F7C4E-D09B-4012-A7C7-587491AD5658}" srcOrd="3" destOrd="0" presId="urn:microsoft.com/office/officeart/2018/2/layout/IconVerticalSolidList"/>
    <dgm:cxn modelId="{FA675776-1357-40F4-ACE2-6999F66BFE3C}" type="presParOf" srcId="{D94080FE-EFF4-4B27-B164-D0B7E2AE2671}" destId="{9469A916-031D-4E28-964F-4ECE00252715}" srcOrd="4" destOrd="0" presId="urn:microsoft.com/office/officeart/2018/2/layout/IconVerticalSolidList"/>
    <dgm:cxn modelId="{931A0D31-9690-4069-B53F-9E41D11AEDB2}" type="presParOf" srcId="{9469A916-031D-4E28-964F-4ECE00252715}" destId="{78B64048-FDF3-4008-9E2D-172AD6E6AD7E}" srcOrd="0" destOrd="0" presId="urn:microsoft.com/office/officeart/2018/2/layout/IconVerticalSolidList"/>
    <dgm:cxn modelId="{4B7FCB91-3919-4C06-8DCB-150720BA8350}" type="presParOf" srcId="{9469A916-031D-4E28-964F-4ECE00252715}" destId="{73C238A6-9F6A-452C-8510-47C46A52CA22}" srcOrd="1" destOrd="0" presId="urn:microsoft.com/office/officeart/2018/2/layout/IconVerticalSolidList"/>
    <dgm:cxn modelId="{532C0188-5854-4A43-BEC2-CDCFF1CF5B52}" type="presParOf" srcId="{9469A916-031D-4E28-964F-4ECE00252715}" destId="{B09CDAF7-A27B-41C1-B36D-5F1FAB64DED8}" srcOrd="2" destOrd="0" presId="urn:microsoft.com/office/officeart/2018/2/layout/IconVerticalSolidList"/>
    <dgm:cxn modelId="{EEF17DB4-CC8A-4161-A4A9-C94B4598567A}" type="presParOf" srcId="{9469A916-031D-4E28-964F-4ECE00252715}" destId="{46D0DA76-3D32-43C6-8862-DA50932C5D18}" srcOrd="3" destOrd="0" presId="urn:microsoft.com/office/officeart/2018/2/layout/IconVerticalSolidList"/>
    <dgm:cxn modelId="{19F31BED-1193-4AED-952B-B2EB0A9AA81D}" type="presParOf" srcId="{D94080FE-EFF4-4B27-B164-D0B7E2AE2671}" destId="{3CA4C2BB-0355-45CF-8953-100108E595C2}" srcOrd="5" destOrd="0" presId="urn:microsoft.com/office/officeart/2018/2/layout/IconVerticalSolidList"/>
    <dgm:cxn modelId="{70033A2D-14CF-4762-A2A3-D350C9E08B9D}" type="presParOf" srcId="{D94080FE-EFF4-4B27-B164-D0B7E2AE2671}" destId="{DD8AE3DE-EF8F-4FC2-8595-78AB0B6A5F04}" srcOrd="6" destOrd="0" presId="urn:microsoft.com/office/officeart/2018/2/layout/IconVerticalSolidList"/>
    <dgm:cxn modelId="{4B43E087-6DB0-415A-A616-A9A556472FED}" type="presParOf" srcId="{DD8AE3DE-EF8F-4FC2-8595-78AB0B6A5F04}" destId="{224781A5-2B39-4A22-ABF8-3D9F26ED3454}" srcOrd="0" destOrd="0" presId="urn:microsoft.com/office/officeart/2018/2/layout/IconVerticalSolidList"/>
    <dgm:cxn modelId="{90381579-3405-4277-9866-1580E147253A}" type="presParOf" srcId="{DD8AE3DE-EF8F-4FC2-8595-78AB0B6A5F04}" destId="{BCFD2E7B-7536-4B21-A9A3-FEB00A9E04E9}" srcOrd="1" destOrd="0" presId="urn:microsoft.com/office/officeart/2018/2/layout/IconVerticalSolidList"/>
    <dgm:cxn modelId="{C82C5ECB-564B-4CC3-A078-6C3CACB87E65}" type="presParOf" srcId="{DD8AE3DE-EF8F-4FC2-8595-78AB0B6A5F04}" destId="{16E2ED19-86E6-4DF5-8A2C-4DDDB10BB667}" srcOrd="2" destOrd="0" presId="urn:microsoft.com/office/officeart/2018/2/layout/IconVerticalSolidList"/>
    <dgm:cxn modelId="{C5B59A64-9C6E-4C00-8F59-DFA2AF3026A1}" type="presParOf" srcId="{DD8AE3DE-EF8F-4FC2-8595-78AB0B6A5F04}" destId="{99B09D41-793C-423C-944C-D41AF6A96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88861-C6D4-40E3-9E25-5CF54E862776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4E9D0-568E-49E8-A59C-C1A009A145F9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846D-B22A-4B27-AACF-91C19FF77D76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 a highlighter or Red pen</a:t>
          </a:r>
        </a:p>
      </dsp:txBody>
      <dsp:txXfrm>
        <a:off x="1372680" y="2344"/>
        <a:ext cx="5424994" cy="1188467"/>
      </dsp:txXfrm>
    </dsp:sp>
    <dsp:sp modelId="{2144CB99-C915-4B24-AAC3-1599C93C9179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5E662-9358-44C3-BCA4-5CEC1E23484B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529B4-912A-4414-9ECE-942E9013D98B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 a class, we will read through the text ‘The Gracchi Brothers)</a:t>
          </a:r>
        </a:p>
      </dsp:txBody>
      <dsp:txXfrm>
        <a:off x="1372680" y="1487929"/>
        <a:ext cx="5424994" cy="1188467"/>
      </dsp:txXfrm>
    </dsp:sp>
    <dsp:sp modelId="{78B64048-FDF3-4008-9E2D-172AD6E6AD7E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38A6-9F6A-452C-8510-47C46A52CA22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0DA76-3D32-43C6-8862-DA50932C5D18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Stick the information worksheet in your book</a:t>
          </a:r>
        </a:p>
      </dsp:txBody>
      <dsp:txXfrm>
        <a:off x="1372680" y="2973514"/>
        <a:ext cx="5424994" cy="1188467"/>
      </dsp:txXfrm>
    </dsp:sp>
    <dsp:sp modelId="{224781A5-2B39-4A22-ABF8-3D9F26ED3454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D2E7B-7536-4B21-A9A3-FEB00A9E04E9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09D41-793C-423C-944C-D41AF6A96E53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an A4 Information Poster about the Gracchi brothers – </a:t>
          </a:r>
          <a:r>
            <a:rPr lang="en-US" sz="2200" b="1" i="1" kern="1200" dirty="0"/>
            <a:t>this will be displayed </a:t>
          </a:r>
        </a:p>
      </dsp:txBody>
      <dsp:txXfrm>
        <a:off x="1372680" y="4459099"/>
        <a:ext cx="5424994" cy="118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400" dirty="0"/>
              <a:t>The Late Roman Republic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534072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GOAL/S:  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Identify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features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of the Late Roman Republic</a:t>
            </a:r>
          </a:p>
          <a:p>
            <a:pPr>
              <a:spcAft>
                <a:spcPts val="600"/>
              </a:spcAft>
            </a:pP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Describe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the </a:t>
            </a:r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Gracchi Brothers</a:t>
            </a:r>
            <a:endParaRPr lang="en-US" sz="2800" i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4, Lesson 1</a:t>
            </a:r>
          </a:p>
        </p:txBody>
      </p:sp>
      <p:pic>
        <p:nvPicPr>
          <p:cNvPr id="1028" name="Picture 4" descr="Gracchi brothers - Wikipedia">
            <a:extLst>
              <a:ext uri="{FF2B5EF4-FFF2-40B4-BE49-F238E27FC236}">
                <a16:creationId xmlns:a16="http://schemas.microsoft.com/office/drawing/2014/main" id="{5B36DE21-5CFC-8A79-A6BB-33B7A14CB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9" r="7259"/>
          <a:stretch/>
        </p:blipFill>
        <p:spPr bwMode="auto">
          <a:xfrm>
            <a:off x="283335" y="834037"/>
            <a:ext cx="6325391" cy="530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E09F-9F28-8162-A8E5-20F0D018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 – Where are we up to?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5AB4B30-C066-D5AC-617D-6167C24D3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84550"/>
              </p:ext>
            </p:extLst>
          </p:nvPr>
        </p:nvGraphicFramePr>
        <p:xfrm>
          <a:off x="470262" y="2102395"/>
          <a:ext cx="1136468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424">
                  <a:extLst>
                    <a:ext uri="{9D8B030D-6E8A-4147-A177-3AD203B41FA5}">
                      <a16:colId xmlns:a16="http://schemas.microsoft.com/office/drawing/2014/main" val="1778025588"/>
                    </a:ext>
                  </a:extLst>
                </a:gridCol>
                <a:gridCol w="5717035">
                  <a:extLst>
                    <a:ext uri="{9D8B030D-6E8A-4147-A177-3AD203B41FA5}">
                      <a16:colId xmlns:a16="http://schemas.microsoft.com/office/drawing/2014/main" val="3403941599"/>
                    </a:ext>
                  </a:extLst>
                </a:gridCol>
                <a:gridCol w="3788229">
                  <a:extLst>
                    <a:ext uri="{9D8B030D-6E8A-4147-A177-3AD203B41FA5}">
                      <a16:colId xmlns:a16="http://schemas.microsoft.com/office/drawing/2014/main" val="39908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Term/Week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Topic/Content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Assessments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8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T1 - 1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Roman Society Overview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3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T1 - 2 - 3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Roman Soc/Pol/Eco/Religion/</a:t>
                      </a:r>
                      <a:r>
                        <a:rPr lang="en-US" sz="2000" strike="sngStrike" dirty="0" err="1">
                          <a:solidFill>
                            <a:schemeClr val="tx1"/>
                          </a:solidFill>
                        </a:rPr>
                        <a:t>Cul</a:t>
                      </a:r>
                      <a:endParaRPr lang="en-US" sz="2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1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T1 – 4 - 6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Tiberius and Gaius Gracchus (133 – 121 BCE)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Essay (Week 6 – 10%)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8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T1 – 7 - 9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Gaius Marius (133 – 87 BCE)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Source Analysis (Week 9 – 10%)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7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T2 – 1 - 3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Sulla (90 – 78 BCE)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59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T2 – 4 – 5 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EST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EST (Week 4 – 5 – 15%)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8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T2 – 5 - 6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Pompey to 66 BCE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Historical Inquiry (Week 5 – 6 – 10%)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537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T2 - 7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EXAMS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8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30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F4CE0-1ED1-D32C-428A-E5B99811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2" y="457200"/>
            <a:ext cx="10833708" cy="419392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period from the Late Republic to the Lex </a:t>
            </a:r>
            <a:r>
              <a:rPr lang="en-US" sz="4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Manilia</a:t>
            </a:r>
            <a:r>
              <a:rPr lang="en-US" sz="4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(c. 133–66 BCE) in ancient Rome was marked by significant </a:t>
            </a:r>
            <a:r>
              <a:rPr lang="en-US" sz="4400" b="1" i="1" dirty="0">
                <a:solidFill>
                  <a:schemeClr val="accent6"/>
                </a:solidFill>
                <a:effectLst/>
              </a:rPr>
              <a:t>political, social, and military developments </a:t>
            </a:r>
            <a:r>
              <a:rPr lang="en-US" sz="4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that played a crucial role in shaping the destiny of the Roman Republic. 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20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E5A6-500C-57F3-91E3-952E42DB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Late Roman Republic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34BE-FDA5-2464-978A-4B6473ED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77" y="1845733"/>
            <a:ext cx="11694017" cy="45035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Political instability and factional </a:t>
            </a:r>
            <a:r>
              <a:rPr lang="en-AU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AU" sz="24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truggles </a:t>
            </a:r>
            <a:r>
              <a:rPr lang="en-AU" sz="24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AU" sz="24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sz="24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owerful individuals (such as the </a:t>
            </a:r>
            <a:r>
              <a:rPr lang="en-AU" sz="240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populares</a:t>
            </a:r>
            <a:r>
              <a:rPr lang="en-AU" sz="24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optimates) vied for control over the state.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 and </a:t>
            </a:r>
            <a:r>
              <a:rPr lang="en-AU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24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conomic </a:t>
            </a:r>
            <a:r>
              <a:rPr lang="en-AU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24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hallenges</a:t>
            </a:r>
            <a:r>
              <a:rPr lang="en-AU" sz="24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territorial expansion led to economic changes creating economic inequality, land distribution problems, and social unrest.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Rise of military </a:t>
            </a:r>
            <a:r>
              <a:rPr lang="en-AU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24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ommanders</a:t>
            </a:r>
            <a:r>
              <a:rPr lang="en-AU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sz="24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Marius and Sulla) demonstrated the increasing influence of individual generals on Roman affairs.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Reform attempts </a:t>
            </a:r>
            <a:r>
              <a:rPr lang="en-AU" sz="24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(e.g. land distribution) were made by Tiberius and Gaius Gracchus.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AU" sz="1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Tiberius Gracchus, through the lex </a:t>
            </a:r>
            <a:r>
              <a:rPr lang="en-AU" sz="1600" b="1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agraria</a:t>
            </a:r>
            <a:r>
              <a:rPr lang="en-AU" sz="16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sought to address the plight of impoverished farmers, while Gaius Gracchus continued these efforts, advocating for broader social and economic reforms.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sz="240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5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E5A6-500C-57F3-91E3-952E42DB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Late Roman Republic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34BE-FDA5-2464-978A-4B6473ED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77" y="1845733"/>
            <a:ext cx="11694017" cy="45035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 unrest and </a:t>
            </a:r>
            <a:r>
              <a:rPr lang="en-AU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iolence</a:t>
            </a:r>
            <a:r>
              <a:rPr lang="en-AU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including political assassinations and clashes between rival factions.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Social War (91–88 BCE)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Conflicts </a:t>
            </a:r>
            <a:r>
              <a:rPr lang="en-AU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 Marius and Sulla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AU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Lex </a:t>
            </a:r>
            <a:r>
              <a:rPr lang="en-AU" b="1" i="1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Manilia</a:t>
            </a:r>
            <a:r>
              <a:rPr lang="en-AU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(66BCE – ‘</a:t>
            </a:r>
            <a:r>
              <a:rPr lang="en-AU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extraordinary powers’</a:t>
            </a:r>
            <a:r>
              <a:rPr lang="en-AU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AU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highlighted the increasing reliance on individual military commanders to address external threats: trend toward the concentration of power.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Expansion of Roman territories</a:t>
            </a:r>
            <a:r>
              <a:rPr lang="en-AU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engaging in conflicts in the Mediterranean and beyond which brought both wealth and managing challenges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Sulla's Dictatorship in 82 BCE </a:t>
            </a:r>
            <a:r>
              <a:rPr lang="en-AU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 a notable departure from the traditional Roman Republican system, and he implemented a series of political reforms to consolidate his power.</a:t>
            </a:r>
          </a:p>
        </p:txBody>
      </p:sp>
    </p:spTree>
    <p:extLst>
      <p:ext uri="{BB962C8B-B14F-4D97-AF65-F5344CB8AC3E}">
        <p14:creationId xmlns:p14="http://schemas.microsoft.com/office/powerpoint/2010/main" val="251446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AEAA4-BE20-ED28-2230-F5CD4CBF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019" y="523684"/>
            <a:ext cx="6866181" cy="5989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T</a:t>
            </a:r>
            <a:r>
              <a:rPr lang="en-US" sz="3200" b="0" i="0" dirty="0">
                <a:solidFill>
                  <a:schemeClr val="tx2"/>
                </a:solidFill>
                <a:effectLst/>
              </a:rPr>
              <a:t>he Late Republic to the Lex </a:t>
            </a:r>
            <a:r>
              <a:rPr lang="en-US" sz="3200" b="0" i="0" dirty="0" err="1">
                <a:solidFill>
                  <a:schemeClr val="tx2"/>
                </a:solidFill>
                <a:effectLst/>
              </a:rPr>
              <a:t>Manilia</a:t>
            </a:r>
            <a:r>
              <a:rPr lang="en-US" sz="3200" b="0" i="0" dirty="0">
                <a:solidFill>
                  <a:schemeClr val="tx2"/>
                </a:solidFill>
                <a:effectLst/>
              </a:rPr>
              <a:t> period in ancient Rome was marked by internal strife, social and economic challenges, the rise of powerful military commanders, and a shifting political landscape. </a:t>
            </a:r>
            <a:br>
              <a:rPr lang="en-US" sz="3200" b="0" i="0" dirty="0">
                <a:solidFill>
                  <a:schemeClr val="tx2"/>
                </a:solidFill>
                <a:effectLst/>
              </a:rPr>
            </a:br>
            <a:br>
              <a:rPr lang="en-US" sz="3200" b="0" i="0" dirty="0">
                <a:solidFill>
                  <a:schemeClr val="tx2"/>
                </a:solidFill>
                <a:effectLst/>
              </a:rPr>
            </a:br>
            <a:r>
              <a:rPr lang="en-US" sz="3200" b="0" i="0" dirty="0">
                <a:solidFill>
                  <a:schemeClr val="tx2"/>
                </a:solidFill>
                <a:effectLst/>
              </a:rPr>
              <a:t>These developments set the stage for further transformations in Roman governance and contributed to the eventual </a:t>
            </a:r>
            <a:r>
              <a:rPr lang="en-US" sz="3200" b="0" i="0" u="sng" dirty="0">
                <a:solidFill>
                  <a:schemeClr val="tx2"/>
                </a:solidFill>
                <a:effectLst/>
              </a:rPr>
              <a:t>transition from the Roman Republic to the Roman Empire.</a:t>
            </a:r>
            <a:endParaRPr lang="en-US" sz="3200" u="sng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96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29DD-6584-77FD-3358-489632B99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Watch the following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69AD4-2E5C-D523-A974-A42D045BFC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=ODI1VOOoey0&amp;ab_channel=</a:t>
            </a:r>
            <a:r>
              <a:rPr lang="en-US" dirty="0" err="1"/>
              <a:t>ExtraHistory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8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613E5-917B-CB1D-ADD6-C42E5574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ACTIVITY – Tiberius and Gaius Gracchus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BFB9C6-FB49-0734-244B-1D6B4C802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17198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2260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457</TotalTime>
  <Words>574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The Late Roman Republic</vt:lpstr>
      <vt:lpstr>REVIEW – Where are we up to?</vt:lpstr>
      <vt:lpstr> The period from the Late Republic to the Lex Manilia (c. 133–66 BCE) in ancient Rome was marked by significant political, social, and military developments that played a crucial role in shaping the destiny of the Roman Republic. </vt:lpstr>
      <vt:lpstr>The Late Roman Republic - features</vt:lpstr>
      <vt:lpstr>The Late Roman Republic - features</vt:lpstr>
      <vt:lpstr>The Late Republic to the Lex Manilia period in ancient Rome was marked by internal strife, social and economic challenges, the rise of powerful military commanders, and a shifting political landscape.   These developments set the stage for further transformations in Roman governance and contributed to the eventual transition from the Roman Republic to the Roman Empire.</vt:lpstr>
      <vt:lpstr>Watch the following</vt:lpstr>
      <vt:lpstr>ACTIVITY – Tiberius and Gaius Gracchus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178</cp:revision>
  <dcterms:created xsi:type="dcterms:W3CDTF">2022-07-13T05:26:46Z</dcterms:created>
  <dcterms:modified xsi:type="dcterms:W3CDTF">2024-01-15T08:12:08Z</dcterms:modified>
</cp:coreProperties>
</file>