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6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76"/>
    <p:restoredTop sz="92112"/>
  </p:normalViewPr>
  <p:slideViewPr>
    <p:cSldViewPr snapToGrid="0" snapToObjects="1">
      <p:cViewPr varScale="1">
        <p:scale>
          <a:sx n="80" d="100"/>
          <a:sy n="80" d="100"/>
        </p:scale>
        <p:origin x="224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CCE24B-7B52-AD4D-8AC0-84F2804449D5}" type="doc">
      <dgm:prSet loTypeId="urn:microsoft.com/office/officeart/2005/8/layout/pyramid1" loCatId="" qsTypeId="urn:microsoft.com/office/officeart/2005/8/quickstyle/simple1" qsCatId="simple" csTypeId="urn:microsoft.com/office/officeart/2005/8/colors/accent1_2" csCatId="accent1" phldr="1"/>
      <dgm:spPr/>
    </dgm:pt>
    <dgm:pt modelId="{6CDDF5E9-D796-834D-BD29-538F884210E9}">
      <dgm:prSet phldrT="[Text]"/>
      <dgm:spPr/>
      <dgm:t>
        <a:bodyPr/>
        <a:lstStyle/>
        <a:p>
          <a:r>
            <a:rPr lang="en-GB" dirty="0"/>
            <a:t> </a:t>
          </a:r>
        </a:p>
      </dgm:t>
    </dgm:pt>
    <dgm:pt modelId="{6B7F38AE-E680-9D45-9189-7BC608F4168B}" type="parTrans" cxnId="{E59F6547-72C8-A848-B8A0-C9359B1DBABA}">
      <dgm:prSet/>
      <dgm:spPr/>
      <dgm:t>
        <a:bodyPr/>
        <a:lstStyle/>
        <a:p>
          <a:endParaRPr lang="en-GB"/>
        </a:p>
      </dgm:t>
    </dgm:pt>
    <dgm:pt modelId="{813418D0-4C65-6A48-9CB7-D051CD306524}" type="sibTrans" cxnId="{E59F6547-72C8-A848-B8A0-C9359B1DBABA}">
      <dgm:prSet/>
      <dgm:spPr/>
      <dgm:t>
        <a:bodyPr/>
        <a:lstStyle/>
        <a:p>
          <a:endParaRPr lang="en-GB"/>
        </a:p>
      </dgm:t>
    </dgm:pt>
    <dgm:pt modelId="{E39A6919-60A7-014E-8268-74C75B433458}">
      <dgm:prSet phldrT="[Text]"/>
      <dgm:spPr/>
      <dgm:t>
        <a:bodyPr/>
        <a:lstStyle/>
        <a:p>
          <a:r>
            <a:rPr lang="en-GB" dirty="0"/>
            <a:t> </a:t>
          </a:r>
        </a:p>
      </dgm:t>
    </dgm:pt>
    <dgm:pt modelId="{C47ABAE8-00A5-4B47-B3E0-0C39A5387B3B}" type="parTrans" cxnId="{CED4C950-E39A-D347-938C-78877B283468}">
      <dgm:prSet/>
      <dgm:spPr/>
      <dgm:t>
        <a:bodyPr/>
        <a:lstStyle/>
        <a:p>
          <a:endParaRPr lang="en-GB"/>
        </a:p>
      </dgm:t>
    </dgm:pt>
    <dgm:pt modelId="{32335079-8614-7A4D-A2B8-38BD0535C88F}" type="sibTrans" cxnId="{CED4C950-E39A-D347-938C-78877B283468}">
      <dgm:prSet/>
      <dgm:spPr/>
      <dgm:t>
        <a:bodyPr/>
        <a:lstStyle/>
        <a:p>
          <a:endParaRPr lang="en-GB"/>
        </a:p>
      </dgm:t>
    </dgm:pt>
    <dgm:pt modelId="{64D65496-148B-0347-BD71-03E68DB822DD}">
      <dgm:prSet phldrT="[Text]"/>
      <dgm:spPr/>
      <dgm:t>
        <a:bodyPr/>
        <a:lstStyle/>
        <a:p>
          <a:r>
            <a:rPr lang="en-GB" dirty="0"/>
            <a:t> </a:t>
          </a:r>
        </a:p>
      </dgm:t>
    </dgm:pt>
    <dgm:pt modelId="{E77647B2-0D91-E04D-969D-382ED52D59BA}" type="parTrans" cxnId="{2EABC4D6-B62A-DC45-8A73-DED17EB7151A}">
      <dgm:prSet/>
      <dgm:spPr/>
      <dgm:t>
        <a:bodyPr/>
        <a:lstStyle/>
        <a:p>
          <a:endParaRPr lang="en-GB"/>
        </a:p>
      </dgm:t>
    </dgm:pt>
    <dgm:pt modelId="{2D6569E8-4601-8A49-A219-176B690D4B5E}" type="sibTrans" cxnId="{2EABC4D6-B62A-DC45-8A73-DED17EB7151A}">
      <dgm:prSet/>
      <dgm:spPr/>
      <dgm:t>
        <a:bodyPr/>
        <a:lstStyle/>
        <a:p>
          <a:endParaRPr lang="en-GB"/>
        </a:p>
      </dgm:t>
    </dgm:pt>
    <dgm:pt modelId="{12FFAA1A-F76A-D94B-99F1-757F2417DFB5}">
      <dgm:prSet/>
      <dgm:spPr/>
      <dgm:t>
        <a:bodyPr/>
        <a:lstStyle/>
        <a:p>
          <a:endParaRPr lang="en-GB"/>
        </a:p>
      </dgm:t>
    </dgm:pt>
    <dgm:pt modelId="{F595F96F-73FF-3A4A-9B69-35A933273F13}" type="parTrans" cxnId="{C05C603B-E43F-7A47-9C78-7CBC83A14EB8}">
      <dgm:prSet/>
      <dgm:spPr/>
      <dgm:t>
        <a:bodyPr/>
        <a:lstStyle/>
        <a:p>
          <a:endParaRPr lang="en-GB"/>
        </a:p>
      </dgm:t>
    </dgm:pt>
    <dgm:pt modelId="{CB68FEE3-4502-364D-B90A-4A674D04AB59}" type="sibTrans" cxnId="{C05C603B-E43F-7A47-9C78-7CBC83A14EB8}">
      <dgm:prSet/>
      <dgm:spPr/>
      <dgm:t>
        <a:bodyPr/>
        <a:lstStyle/>
        <a:p>
          <a:endParaRPr lang="en-GB"/>
        </a:p>
      </dgm:t>
    </dgm:pt>
    <dgm:pt modelId="{B17BE5FE-E842-9C41-B740-6288DA443E7D}">
      <dgm:prSet/>
      <dgm:spPr/>
      <dgm:t>
        <a:bodyPr/>
        <a:lstStyle/>
        <a:p>
          <a:endParaRPr lang="en-GB"/>
        </a:p>
      </dgm:t>
    </dgm:pt>
    <dgm:pt modelId="{F1F14CE4-4DFC-3249-B5D1-73F4C08E9EBE}" type="parTrans" cxnId="{BDB92836-5578-BE46-97AE-D3D78CFFF27E}">
      <dgm:prSet/>
      <dgm:spPr/>
      <dgm:t>
        <a:bodyPr/>
        <a:lstStyle/>
        <a:p>
          <a:endParaRPr lang="en-GB"/>
        </a:p>
      </dgm:t>
    </dgm:pt>
    <dgm:pt modelId="{5DFBF1BB-9BE0-174C-804C-A7360460CB4F}" type="sibTrans" cxnId="{BDB92836-5578-BE46-97AE-D3D78CFFF27E}">
      <dgm:prSet/>
      <dgm:spPr/>
      <dgm:t>
        <a:bodyPr/>
        <a:lstStyle/>
        <a:p>
          <a:endParaRPr lang="en-GB"/>
        </a:p>
      </dgm:t>
    </dgm:pt>
    <dgm:pt modelId="{B21448E0-F2B8-4642-8B94-EFAD093BAD50}">
      <dgm:prSet/>
      <dgm:spPr/>
      <dgm:t>
        <a:bodyPr/>
        <a:lstStyle/>
        <a:p>
          <a:endParaRPr lang="en-GB"/>
        </a:p>
      </dgm:t>
    </dgm:pt>
    <dgm:pt modelId="{0C992651-3B3D-754B-8E82-3C5033987333}" type="parTrans" cxnId="{60CC3CE3-191C-044D-91E5-DA53C33233CE}">
      <dgm:prSet/>
      <dgm:spPr/>
      <dgm:t>
        <a:bodyPr/>
        <a:lstStyle/>
        <a:p>
          <a:endParaRPr lang="en-GB"/>
        </a:p>
      </dgm:t>
    </dgm:pt>
    <dgm:pt modelId="{1E4782D9-D33C-1845-8C96-52FF97891BE0}" type="sibTrans" cxnId="{60CC3CE3-191C-044D-91E5-DA53C33233CE}">
      <dgm:prSet/>
      <dgm:spPr/>
      <dgm:t>
        <a:bodyPr/>
        <a:lstStyle/>
        <a:p>
          <a:endParaRPr lang="en-GB"/>
        </a:p>
      </dgm:t>
    </dgm:pt>
    <dgm:pt modelId="{92C0AFE5-B098-A145-B45B-0EA2C85DFBF0}">
      <dgm:prSet/>
      <dgm:spPr/>
      <dgm:t>
        <a:bodyPr/>
        <a:lstStyle/>
        <a:p>
          <a:endParaRPr lang="en-GB" dirty="0"/>
        </a:p>
      </dgm:t>
    </dgm:pt>
    <dgm:pt modelId="{4B97F818-EDD3-E747-8042-8AD6F1E982DC}" type="parTrans" cxnId="{DA0229DE-3E91-BD47-B61A-C40BF0ABBE56}">
      <dgm:prSet/>
      <dgm:spPr/>
      <dgm:t>
        <a:bodyPr/>
        <a:lstStyle/>
        <a:p>
          <a:endParaRPr lang="en-GB"/>
        </a:p>
      </dgm:t>
    </dgm:pt>
    <dgm:pt modelId="{376935FD-5D73-4B4F-B81E-3CE2784F93FD}" type="sibTrans" cxnId="{DA0229DE-3E91-BD47-B61A-C40BF0ABBE56}">
      <dgm:prSet/>
      <dgm:spPr/>
      <dgm:t>
        <a:bodyPr/>
        <a:lstStyle/>
        <a:p>
          <a:endParaRPr lang="en-GB"/>
        </a:p>
      </dgm:t>
    </dgm:pt>
    <dgm:pt modelId="{DB19D277-6C63-D24F-A90B-997D50E7E695}">
      <dgm:prSet/>
      <dgm:spPr/>
      <dgm:t>
        <a:bodyPr/>
        <a:lstStyle/>
        <a:p>
          <a:endParaRPr lang="en-GB" dirty="0"/>
        </a:p>
      </dgm:t>
    </dgm:pt>
    <dgm:pt modelId="{16881BD0-A6C5-A647-B953-2C800B3B2CE1}" type="parTrans" cxnId="{B115A7C3-FFD6-6A43-93C7-5D72121E694A}">
      <dgm:prSet/>
      <dgm:spPr/>
      <dgm:t>
        <a:bodyPr/>
        <a:lstStyle/>
        <a:p>
          <a:endParaRPr lang="en-GB"/>
        </a:p>
      </dgm:t>
    </dgm:pt>
    <dgm:pt modelId="{A1CC95BF-C81A-ED42-8C1D-9B31E80F5A04}" type="sibTrans" cxnId="{B115A7C3-FFD6-6A43-93C7-5D72121E694A}">
      <dgm:prSet/>
      <dgm:spPr/>
      <dgm:t>
        <a:bodyPr/>
        <a:lstStyle/>
        <a:p>
          <a:endParaRPr lang="en-GB"/>
        </a:p>
      </dgm:t>
    </dgm:pt>
    <dgm:pt modelId="{29C7769C-2D04-3D44-97D4-9D7EB7140801}" type="pres">
      <dgm:prSet presAssocID="{A1CCE24B-7B52-AD4D-8AC0-84F2804449D5}" presName="Name0" presStyleCnt="0">
        <dgm:presLayoutVars>
          <dgm:dir/>
          <dgm:animLvl val="lvl"/>
          <dgm:resizeHandles val="exact"/>
        </dgm:presLayoutVars>
      </dgm:prSet>
      <dgm:spPr/>
    </dgm:pt>
    <dgm:pt modelId="{FEEC9C86-0703-E148-AA10-3B10E5C95BF4}" type="pres">
      <dgm:prSet presAssocID="{6CDDF5E9-D796-834D-BD29-538F884210E9}" presName="Name8" presStyleCnt="0"/>
      <dgm:spPr/>
    </dgm:pt>
    <dgm:pt modelId="{90BC7CC0-6EC3-3945-9DD8-CCC4F2859133}" type="pres">
      <dgm:prSet presAssocID="{6CDDF5E9-D796-834D-BD29-538F884210E9}" presName="level" presStyleLbl="node1" presStyleIdx="0" presStyleCnt="8">
        <dgm:presLayoutVars>
          <dgm:chMax val="1"/>
          <dgm:bulletEnabled val="1"/>
        </dgm:presLayoutVars>
      </dgm:prSet>
      <dgm:spPr/>
    </dgm:pt>
    <dgm:pt modelId="{0C7D674E-23B0-2549-A048-F77D9BE26795}" type="pres">
      <dgm:prSet presAssocID="{6CDDF5E9-D796-834D-BD29-538F884210E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3B7CFC0-D753-C247-B593-D87F7C710964}" type="pres">
      <dgm:prSet presAssocID="{E39A6919-60A7-014E-8268-74C75B433458}" presName="Name8" presStyleCnt="0"/>
      <dgm:spPr/>
    </dgm:pt>
    <dgm:pt modelId="{9FCB064E-09F0-5D4D-959F-FB5C24A6F505}" type="pres">
      <dgm:prSet presAssocID="{E39A6919-60A7-014E-8268-74C75B433458}" presName="level" presStyleLbl="node1" presStyleIdx="1" presStyleCnt="8">
        <dgm:presLayoutVars>
          <dgm:chMax val="1"/>
          <dgm:bulletEnabled val="1"/>
        </dgm:presLayoutVars>
      </dgm:prSet>
      <dgm:spPr/>
    </dgm:pt>
    <dgm:pt modelId="{629B0DEF-5A14-AF48-BFBC-D817A80F0EAC}" type="pres">
      <dgm:prSet presAssocID="{E39A6919-60A7-014E-8268-74C75B43345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EC04667-0D2B-7446-B5DC-A38C4C3C6F8C}" type="pres">
      <dgm:prSet presAssocID="{64D65496-148B-0347-BD71-03E68DB822DD}" presName="Name8" presStyleCnt="0"/>
      <dgm:spPr/>
    </dgm:pt>
    <dgm:pt modelId="{9CA6E50F-127F-BA4B-9C3C-1DA3CB97DBBC}" type="pres">
      <dgm:prSet presAssocID="{64D65496-148B-0347-BD71-03E68DB822DD}" presName="level" presStyleLbl="node1" presStyleIdx="2" presStyleCnt="8">
        <dgm:presLayoutVars>
          <dgm:chMax val="1"/>
          <dgm:bulletEnabled val="1"/>
        </dgm:presLayoutVars>
      </dgm:prSet>
      <dgm:spPr/>
    </dgm:pt>
    <dgm:pt modelId="{9D088564-01A2-2541-97F2-DBA607E6E130}" type="pres">
      <dgm:prSet presAssocID="{64D65496-148B-0347-BD71-03E68DB822D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ADEC18B-6B83-E64C-BB8C-F7719CF4E44E}" type="pres">
      <dgm:prSet presAssocID="{12FFAA1A-F76A-D94B-99F1-757F2417DFB5}" presName="Name8" presStyleCnt="0"/>
      <dgm:spPr/>
    </dgm:pt>
    <dgm:pt modelId="{50F6E0A6-7BE0-6D45-8E44-829830336C5E}" type="pres">
      <dgm:prSet presAssocID="{12FFAA1A-F76A-D94B-99F1-757F2417DFB5}" presName="level" presStyleLbl="node1" presStyleIdx="3" presStyleCnt="8">
        <dgm:presLayoutVars>
          <dgm:chMax val="1"/>
          <dgm:bulletEnabled val="1"/>
        </dgm:presLayoutVars>
      </dgm:prSet>
      <dgm:spPr/>
    </dgm:pt>
    <dgm:pt modelId="{8AB2043B-7EA3-6941-9409-D8415B7DC4F6}" type="pres">
      <dgm:prSet presAssocID="{12FFAA1A-F76A-D94B-99F1-757F2417DFB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C5F53E8-405B-D04C-B574-A55E630C158B}" type="pres">
      <dgm:prSet presAssocID="{B17BE5FE-E842-9C41-B740-6288DA443E7D}" presName="Name8" presStyleCnt="0"/>
      <dgm:spPr/>
    </dgm:pt>
    <dgm:pt modelId="{1E18B10B-6F0D-1B40-8AE0-CD5DE378A06B}" type="pres">
      <dgm:prSet presAssocID="{B17BE5FE-E842-9C41-B740-6288DA443E7D}" presName="level" presStyleLbl="node1" presStyleIdx="4" presStyleCnt="8">
        <dgm:presLayoutVars>
          <dgm:chMax val="1"/>
          <dgm:bulletEnabled val="1"/>
        </dgm:presLayoutVars>
      </dgm:prSet>
      <dgm:spPr/>
    </dgm:pt>
    <dgm:pt modelId="{C29AC4EA-D3BF-5245-8A98-C61866094073}" type="pres">
      <dgm:prSet presAssocID="{B17BE5FE-E842-9C41-B740-6288DA443E7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4D2C1D2-849D-A045-837B-4B4D0C7BD336}" type="pres">
      <dgm:prSet presAssocID="{B21448E0-F2B8-4642-8B94-EFAD093BAD50}" presName="Name8" presStyleCnt="0"/>
      <dgm:spPr/>
    </dgm:pt>
    <dgm:pt modelId="{6AAF2012-0CA1-D947-A09B-C0EC7657A211}" type="pres">
      <dgm:prSet presAssocID="{B21448E0-F2B8-4642-8B94-EFAD093BAD50}" presName="level" presStyleLbl="node1" presStyleIdx="5" presStyleCnt="8">
        <dgm:presLayoutVars>
          <dgm:chMax val="1"/>
          <dgm:bulletEnabled val="1"/>
        </dgm:presLayoutVars>
      </dgm:prSet>
      <dgm:spPr/>
    </dgm:pt>
    <dgm:pt modelId="{5A1F631D-9137-4744-B71F-1FA64B059478}" type="pres">
      <dgm:prSet presAssocID="{B21448E0-F2B8-4642-8B94-EFAD093BAD5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0E558C8-510A-0041-B62A-9DB51142B04F}" type="pres">
      <dgm:prSet presAssocID="{DB19D277-6C63-D24F-A90B-997D50E7E695}" presName="Name8" presStyleCnt="0"/>
      <dgm:spPr/>
    </dgm:pt>
    <dgm:pt modelId="{D17B7715-AFD9-8942-95B6-F8EC220C8AAF}" type="pres">
      <dgm:prSet presAssocID="{DB19D277-6C63-D24F-A90B-997D50E7E695}" presName="level" presStyleLbl="node1" presStyleIdx="6" presStyleCnt="8">
        <dgm:presLayoutVars>
          <dgm:chMax val="1"/>
          <dgm:bulletEnabled val="1"/>
        </dgm:presLayoutVars>
      </dgm:prSet>
      <dgm:spPr/>
    </dgm:pt>
    <dgm:pt modelId="{0F7DDD7B-B8D4-AA4A-88BC-5BF7520254E9}" type="pres">
      <dgm:prSet presAssocID="{DB19D277-6C63-D24F-A90B-997D50E7E69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A9255F1-D0B2-674E-AEC7-27DEA652F780}" type="pres">
      <dgm:prSet presAssocID="{92C0AFE5-B098-A145-B45B-0EA2C85DFBF0}" presName="Name8" presStyleCnt="0"/>
      <dgm:spPr/>
    </dgm:pt>
    <dgm:pt modelId="{2E068808-3132-8E4A-AE1D-11124FBAA69F}" type="pres">
      <dgm:prSet presAssocID="{92C0AFE5-B098-A145-B45B-0EA2C85DFBF0}" presName="level" presStyleLbl="node1" presStyleIdx="7" presStyleCnt="8">
        <dgm:presLayoutVars>
          <dgm:chMax val="1"/>
          <dgm:bulletEnabled val="1"/>
        </dgm:presLayoutVars>
      </dgm:prSet>
      <dgm:spPr/>
    </dgm:pt>
    <dgm:pt modelId="{7ADC68C5-7D36-7E4B-BCC2-78CE4E1FBA07}" type="pres">
      <dgm:prSet presAssocID="{92C0AFE5-B098-A145-B45B-0EA2C85DFBF0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9614B503-D0C8-B047-830B-CA64EB85D4B2}" type="presOf" srcId="{E39A6919-60A7-014E-8268-74C75B433458}" destId="{9FCB064E-09F0-5D4D-959F-FB5C24A6F505}" srcOrd="0" destOrd="0" presId="urn:microsoft.com/office/officeart/2005/8/layout/pyramid1"/>
    <dgm:cxn modelId="{81F8770D-83EE-D742-8C04-30A003513958}" type="presOf" srcId="{B17BE5FE-E842-9C41-B740-6288DA443E7D}" destId="{C29AC4EA-D3BF-5245-8A98-C61866094073}" srcOrd="1" destOrd="0" presId="urn:microsoft.com/office/officeart/2005/8/layout/pyramid1"/>
    <dgm:cxn modelId="{13446415-9116-D443-87C3-E05B0CD2E157}" type="presOf" srcId="{92C0AFE5-B098-A145-B45B-0EA2C85DFBF0}" destId="{7ADC68C5-7D36-7E4B-BCC2-78CE4E1FBA07}" srcOrd="1" destOrd="0" presId="urn:microsoft.com/office/officeart/2005/8/layout/pyramid1"/>
    <dgm:cxn modelId="{23993E22-57AA-AC4F-A6F8-B1AAF5180F8F}" type="presOf" srcId="{12FFAA1A-F76A-D94B-99F1-757F2417DFB5}" destId="{50F6E0A6-7BE0-6D45-8E44-829830336C5E}" srcOrd="0" destOrd="0" presId="urn:microsoft.com/office/officeart/2005/8/layout/pyramid1"/>
    <dgm:cxn modelId="{61855E24-2D05-C84A-AE10-95C881410B39}" type="presOf" srcId="{6CDDF5E9-D796-834D-BD29-538F884210E9}" destId="{0C7D674E-23B0-2549-A048-F77D9BE26795}" srcOrd="1" destOrd="0" presId="urn:microsoft.com/office/officeart/2005/8/layout/pyramid1"/>
    <dgm:cxn modelId="{72232E31-A808-CB4F-A82E-F7DF1BE710E4}" type="presOf" srcId="{E39A6919-60A7-014E-8268-74C75B433458}" destId="{629B0DEF-5A14-AF48-BFBC-D817A80F0EAC}" srcOrd="1" destOrd="0" presId="urn:microsoft.com/office/officeart/2005/8/layout/pyramid1"/>
    <dgm:cxn modelId="{BA1B7231-AC7D-704B-AA9E-2CF97416B076}" type="presOf" srcId="{B17BE5FE-E842-9C41-B740-6288DA443E7D}" destId="{1E18B10B-6F0D-1B40-8AE0-CD5DE378A06B}" srcOrd="0" destOrd="0" presId="urn:microsoft.com/office/officeart/2005/8/layout/pyramid1"/>
    <dgm:cxn modelId="{BDB92836-5578-BE46-97AE-D3D78CFFF27E}" srcId="{A1CCE24B-7B52-AD4D-8AC0-84F2804449D5}" destId="{B17BE5FE-E842-9C41-B740-6288DA443E7D}" srcOrd="4" destOrd="0" parTransId="{F1F14CE4-4DFC-3249-B5D1-73F4C08E9EBE}" sibTransId="{5DFBF1BB-9BE0-174C-804C-A7360460CB4F}"/>
    <dgm:cxn modelId="{C05C603B-E43F-7A47-9C78-7CBC83A14EB8}" srcId="{A1CCE24B-7B52-AD4D-8AC0-84F2804449D5}" destId="{12FFAA1A-F76A-D94B-99F1-757F2417DFB5}" srcOrd="3" destOrd="0" parTransId="{F595F96F-73FF-3A4A-9B69-35A933273F13}" sibTransId="{CB68FEE3-4502-364D-B90A-4A674D04AB59}"/>
    <dgm:cxn modelId="{E59F6547-72C8-A848-B8A0-C9359B1DBABA}" srcId="{A1CCE24B-7B52-AD4D-8AC0-84F2804449D5}" destId="{6CDDF5E9-D796-834D-BD29-538F884210E9}" srcOrd="0" destOrd="0" parTransId="{6B7F38AE-E680-9D45-9189-7BC608F4168B}" sibTransId="{813418D0-4C65-6A48-9CB7-D051CD306524}"/>
    <dgm:cxn modelId="{CED4C950-E39A-D347-938C-78877B283468}" srcId="{A1CCE24B-7B52-AD4D-8AC0-84F2804449D5}" destId="{E39A6919-60A7-014E-8268-74C75B433458}" srcOrd="1" destOrd="0" parTransId="{C47ABAE8-00A5-4B47-B3E0-0C39A5387B3B}" sibTransId="{32335079-8614-7A4D-A2B8-38BD0535C88F}"/>
    <dgm:cxn modelId="{CC7C3873-0667-0F4E-A211-6088595819B0}" type="presOf" srcId="{64D65496-148B-0347-BD71-03E68DB822DD}" destId="{9CA6E50F-127F-BA4B-9C3C-1DA3CB97DBBC}" srcOrd="0" destOrd="0" presId="urn:microsoft.com/office/officeart/2005/8/layout/pyramid1"/>
    <dgm:cxn modelId="{E0096F84-7520-7F4B-AF00-4E0D0539A955}" type="presOf" srcId="{DB19D277-6C63-D24F-A90B-997D50E7E695}" destId="{D17B7715-AFD9-8942-95B6-F8EC220C8AAF}" srcOrd="0" destOrd="0" presId="urn:microsoft.com/office/officeart/2005/8/layout/pyramid1"/>
    <dgm:cxn modelId="{259E348D-3E42-0245-BF12-F9BE737255B0}" type="presOf" srcId="{B21448E0-F2B8-4642-8B94-EFAD093BAD50}" destId="{5A1F631D-9137-4744-B71F-1FA64B059478}" srcOrd="1" destOrd="0" presId="urn:microsoft.com/office/officeart/2005/8/layout/pyramid1"/>
    <dgm:cxn modelId="{30ED9B9F-8303-3243-ACB8-C4955AD27769}" type="presOf" srcId="{B21448E0-F2B8-4642-8B94-EFAD093BAD50}" destId="{6AAF2012-0CA1-D947-A09B-C0EC7657A211}" srcOrd="0" destOrd="0" presId="urn:microsoft.com/office/officeart/2005/8/layout/pyramid1"/>
    <dgm:cxn modelId="{199DBA9F-C051-B24C-A6D8-30BC165F70E1}" type="presOf" srcId="{92C0AFE5-B098-A145-B45B-0EA2C85DFBF0}" destId="{2E068808-3132-8E4A-AE1D-11124FBAA69F}" srcOrd="0" destOrd="0" presId="urn:microsoft.com/office/officeart/2005/8/layout/pyramid1"/>
    <dgm:cxn modelId="{3960CEB8-D776-7D44-B5DA-5FBD490DBE56}" type="presOf" srcId="{DB19D277-6C63-D24F-A90B-997D50E7E695}" destId="{0F7DDD7B-B8D4-AA4A-88BC-5BF7520254E9}" srcOrd="1" destOrd="0" presId="urn:microsoft.com/office/officeart/2005/8/layout/pyramid1"/>
    <dgm:cxn modelId="{B115A7C3-FFD6-6A43-93C7-5D72121E694A}" srcId="{A1CCE24B-7B52-AD4D-8AC0-84F2804449D5}" destId="{DB19D277-6C63-D24F-A90B-997D50E7E695}" srcOrd="6" destOrd="0" parTransId="{16881BD0-A6C5-A647-B953-2C800B3B2CE1}" sibTransId="{A1CC95BF-C81A-ED42-8C1D-9B31E80F5A04}"/>
    <dgm:cxn modelId="{5DD2D7D5-A067-784B-A2A7-7240421211FA}" type="presOf" srcId="{12FFAA1A-F76A-D94B-99F1-757F2417DFB5}" destId="{8AB2043B-7EA3-6941-9409-D8415B7DC4F6}" srcOrd="1" destOrd="0" presId="urn:microsoft.com/office/officeart/2005/8/layout/pyramid1"/>
    <dgm:cxn modelId="{2EABC4D6-B62A-DC45-8A73-DED17EB7151A}" srcId="{A1CCE24B-7B52-AD4D-8AC0-84F2804449D5}" destId="{64D65496-148B-0347-BD71-03E68DB822DD}" srcOrd="2" destOrd="0" parTransId="{E77647B2-0D91-E04D-969D-382ED52D59BA}" sibTransId="{2D6569E8-4601-8A49-A219-176B690D4B5E}"/>
    <dgm:cxn modelId="{DA0229DE-3E91-BD47-B61A-C40BF0ABBE56}" srcId="{A1CCE24B-7B52-AD4D-8AC0-84F2804449D5}" destId="{92C0AFE5-B098-A145-B45B-0EA2C85DFBF0}" srcOrd="7" destOrd="0" parTransId="{4B97F818-EDD3-E747-8042-8AD6F1E982DC}" sibTransId="{376935FD-5D73-4B4F-B81E-3CE2784F93FD}"/>
    <dgm:cxn modelId="{60CC3CE3-191C-044D-91E5-DA53C33233CE}" srcId="{A1CCE24B-7B52-AD4D-8AC0-84F2804449D5}" destId="{B21448E0-F2B8-4642-8B94-EFAD093BAD50}" srcOrd="5" destOrd="0" parTransId="{0C992651-3B3D-754B-8E82-3C5033987333}" sibTransId="{1E4782D9-D33C-1845-8C96-52FF97891BE0}"/>
    <dgm:cxn modelId="{44F25CEC-C620-C849-B2F4-0CAF37682FF2}" type="presOf" srcId="{64D65496-148B-0347-BD71-03E68DB822DD}" destId="{9D088564-01A2-2541-97F2-DBA607E6E130}" srcOrd="1" destOrd="0" presId="urn:microsoft.com/office/officeart/2005/8/layout/pyramid1"/>
    <dgm:cxn modelId="{57DC33EE-BF03-4542-8971-7496BD7FF5FF}" type="presOf" srcId="{A1CCE24B-7B52-AD4D-8AC0-84F2804449D5}" destId="{29C7769C-2D04-3D44-97D4-9D7EB7140801}" srcOrd="0" destOrd="0" presId="urn:microsoft.com/office/officeart/2005/8/layout/pyramid1"/>
    <dgm:cxn modelId="{E3DFABF9-9A8D-5C42-8A4C-7513063D1C8A}" type="presOf" srcId="{6CDDF5E9-D796-834D-BD29-538F884210E9}" destId="{90BC7CC0-6EC3-3945-9DD8-CCC4F2859133}" srcOrd="0" destOrd="0" presId="urn:microsoft.com/office/officeart/2005/8/layout/pyramid1"/>
    <dgm:cxn modelId="{513F8605-468A-6542-8000-D4A043EA3267}" type="presParOf" srcId="{29C7769C-2D04-3D44-97D4-9D7EB7140801}" destId="{FEEC9C86-0703-E148-AA10-3B10E5C95BF4}" srcOrd="0" destOrd="0" presId="urn:microsoft.com/office/officeart/2005/8/layout/pyramid1"/>
    <dgm:cxn modelId="{0ECC37D5-0763-5243-9BE6-CBE8C684FF70}" type="presParOf" srcId="{FEEC9C86-0703-E148-AA10-3B10E5C95BF4}" destId="{90BC7CC0-6EC3-3945-9DD8-CCC4F2859133}" srcOrd="0" destOrd="0" presId="urn:microsoft.com/office/officeart/2005/8/layout/pyramid1"/>
    <dgm:cxn modelId="{24EE58B0-57BC-A04C-B746-0959D3F22E87}" type="presParOf" srcId="{FEEC9C86-0703-E148-AA10-3B10E5C95BF4}" destId="{0C7D674E-23B0-2549-A048-F77D9BE26795}" srcOrd="1" destOrd="0" presId="urn:microsoft.com/office/officeart/2005/8/layout/pyramid1"/>
    <dgm:cxn modelId="{76B34BB9-C2B6-1841-96DD-794246182F18}" type="presParOf" srcId="{29C7769C-2D04-3D44-97D4-9D7EB7140801}" destId="{33B7CFC0-D753-C247-B593-D87F7C710964}" srcOrd="1" destOrd="0" presId="urn:microsoft.com/office/officeart/2005/8/layout/pyramid1"/>
    <dgm:cxn modelId="{9C3C1246-8CB1-684D-9D88-7B3FFA28D9DE}" type="presParOf" srcId="{33B7CFC0-D753-C247-B593-D87F7C710964}" destId="{9FCB064E-09F0-5D4D-959F-FB5C24A6F505}" srcOrd="0" destOrd="0" presId="urn:microsoft.com/office/officeart/2005/8/layout/pyramid1"/>
    <dgm:cxn modelId="{94EDEFC5-4B4C-2F4C-947E-A65BDBE06FA6}" type="presParOf" srcId="{33B7CFC0-D753-C247-B593-D87F7C710964}" destId="{629B0DEF-5A14-AF48-BFBC-D817A80F0EAC}" srcOrd="1" destOrd="0" presId="urn:microsoft.com/office/officeart/2005/8/layout/pyramid1"/>
    <dgm:cxn modelId="{7A23C06D-6C67-A44A-875E-377F524BF31C}" type="presParOf" srcId="{29C7769C-2D04-3D44-97D4-9D7EB7140801}" destId="{2EC04667-0D2B-7446-B5DC-A38C4C3C6F8C}" srcOrd="2" destOrd="0" presId="urn:microsoft.com/office/officeart/2005/8/layout/pyramid1"/>
    <dgm:cxn modelId="{DB99F4FD-04EB-D440-B419-570827598529}" type="presParOf" srcId="{2EC04667-0D2B-7446-B5DC-A38C4C3C6F8C}" destId="{9CA6E50F-127F-BA4B-9C3C-1DA3CB97DBBC}" srcOrd="0" destOrd="0" presId="urn:microsoft.com/office/officeart/2005/8/layout/pyramid1"/>
    <dgm:cxn modelId="{27567E20-8D35-F343-AC07-129E1F0073D2}" type="presParOf" srcId="{2EC04667-0D2B-7446-B5DC-A38C4C3C6F8C}" destId="{9D088564-01A2-2541-97F2-DBA607E6E130}" srcOrd="1" destOrd="0" presId="urn:microsoft.com/office/officeart/2005/8/layout/pyramid1"/>
    <dgm:cxn modelId="{2B870899-BA36-B546-B19F-2D781EC99D5C}" type="presParOf" srcId="{29C7769C-2D04-3D44-97D4-9D7EB7140801}" destId="{0ADEC18B-6B83-E64C-BB8C-F7719CF4E44E}" srcOrd="3" destOrd="0" presId="urn:microsoft.com/office/officeart/2005/8/layout/pyramid1"/>
    <dgm:cxn modelId="{CAB1400D-E4C0-AE4D-8718-40BBCE721777}" type="presParOf" srcId="{0ADEC18B-6B83-E64C-BB8C-F7719CF4E44E}" destId="{50F6E0A6-7BE0-6D45-8E44-829830336C5E}" srcOrd="0" destOrd="0" presId="urn:microsoft.com/office/officeart/2005/8/layout/pyramid1"/>
    <dgm:cxn modelId="{1D571D34-BC01-5243-8D93-BE2C9F9D1946}" type="presParOf" srcId="{0ADEC18B-6B83-E64C-BB8C-F7719CF4E44E}" destId="{8AB2043B-7EA3-6941-9409-D8415B7DC4F6}" srcOrd="1" destOrd="0" presId="urn:microsoft.com/office/officeart/2005/8/layout/pyramid1"/>
    <dgm:cxn modelId="{04A4B7AE-B9D5-F64A-8E72-61062ABB0D4D}" type="presParOf" srcId="{29C7769C-2D04-3D44-97D4-9D7EB7140801}" destId="{DC5F53E8-405B-D04C-B574-A55E630C158B}" srcOrd="4" destOrd="0" presId="urn:microsoft.com/office/officeart/2005/8/layout/pyramid1"/>
    <dgm:cxn modelId="{47590FF6-55E6-7A46-AFC3-15D755B49816}" type="presParOf" srcId="{DC5F53E8-405B-D04C-B574-A55E630C158B}" destId="{1E18B10B-6F0D-1B40-8AE0-CD5DE378A06B}" srcOrd="0" destOrd="0" presId="urn:microsoft.com/office/officeart/2005/8/layout/pyramid1"/>
    <dgm:cxn modelId="{5293EDEF-0151-A447-B550-03E9EEA55E18}" type="presParOf" srcId="{DC5F53E8-405B-D04C-B574-A55E630C158B}" destId="{C29AC4EA-D3BF-5245-8A98-C61866094073}" srcOrd="1" destOrd="0" presId="urn:microsoft.com/office/officeart/2005/8/layout/pyramid1"/>
    <dgm:cxn modelId="{08011BBB-2E76-2543-A285-EE133981F0F8}" type="presParOf" srcId="{29C7769C-2D04-3D44-97D4-9D7EB7140801}" destId="{A4D2C1D2-849D-A045-837B-4B4D0C7BD336}" srcOrd="5" destOrd="0" presId="urn:microsoft.com/office/officeart/2005/8/layout/pyramid1"/>
    <dgm:cxn modelId="{CBA5B602-D974-5249-872D-610A3DE2AA02}" type="presParOf" srcId="{A4D2C1D2-849D-A045-837B-4B4D0C7BD336}" destId="{6AAF2012-0CA1-D947-A09B-C0EC7657A211}" srcOrd="0" destOrd="0" presId="urn:microsoft.com/office/officeart/2005/8/layout/pyramid1"/>
    <dgm:cxn modelId="{3B85D330-73F9-B347-A849-D33F7B4B9FC0}" type="presParOf" srcId="{A4D2C1D2-849D-A045-837B-4B4D0C7BD336}" destId="{5A1F631D-9137-4744-B71F-1FA64B059478}" srcOrd="1" destOrd="0" presId="urn:microsoft.com/office/officeart/2005/8/layout/pyramid1"/>
    <dgm:cxn modelId="{6E25A5BA-195A-A544-BB6C-1D59CB57B0F4}" type="presParOf" srcId="{29C7769C-2D04-3D44-97D4-9D7EB7140801}" destId="{40E558C8-510A-0041-B62A-9DB51142B04F}" srcOrd="6" destOrd="0" presId="urn:microsoft.com/office/officeart/2005/8/layout/pyramid1"/>
    <dgm:cxn modelId="{675C0180-48BF-8A46-A2FF-3EEBAFA5E1D0}" type="presParOf" srcId="{40E558C8-510A-0041-B62A-9DB51142B04F}" destId="{D17B7715-AFD9-8942-95B6-F8EC220C8AAF}" srcOrd="0" destOrd="0" presId="urn:microsoft.com/office/officeart/2005/8/layout/pyramid1"/>
    <dgm:cxn modelId="{3E28E3BB-E32A-C94E-A370-DA90AB554A4B}" type="presParOf" srcId="{40E558C8-510A-0041-B62A-9DB51142B04F}" destId="{0F7DDD7B-B8D4-AA4A-88BC-5BF7520254E9}" srcOrd="1" destOrd="0" presId="urn:microsoft.com/office/officeart/2005/8/layout/pyramid1"/>
    <dgm:cxn modelId="{109ACBBF-3D66-EB49-9EE9-BBB06D1239B8}" type="presParOf" srcId="{29C7769C-2D04-3D44-97D4-9D7EB7140801}" destId="{9A9255F1-D0B2-674E-AEC7-27DEA652F780}" srcOrd="7" destOrd="0" presId="urn:microsoft.com/office/officeart/2005/8/layout/pyramid1"/>
    <dgm:cxn modelId="{2C6BE87B-41D6-A447-9575-053D4BE64EFB}" type="presParOf" srcId="{9A9255F1-D0B2-674E-AEC7-27DEA652F780}" destId="{2E068808-3132-8E4A-AE1D-11124FBAA69F}" srcOrd="0" destOrd="0" presId="urn:microsoft.com/office/officeart/2005/8/layout/pyramid1"/>
    <dgm:cxn modelId="{CF6A0027-E166-F944-9E18-16A771E2AA33}" type="presParOf" srcId="{9A9255F1-D0B2-674E-AEC7-27DEA652F780}" destId="{7ADC68C5-7D36-7E4B-BCC2-78CE4E1FBA07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DE6D51-B2D2-4BB0-9D66-9DE7C20C2E25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1842C2-DB97-43F3-B548-99D27F5A5D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Read through the information sheet</a:t>
          </a:r>
        </a:p>
      </dgm:t>
    </dgm:pt>
    <dgm:pt modelId="{BD719B29-3946-4041-B4A9-67BDDE7C6EEB}" type="parTrans" cxnId="{EEA28603-88D5-4AD4-849C-E5E994C9856B}">
      <dgm:prSet/>
      <dgm:spPr/>
      <dgm:t>
        <a:bodyPr/>
        <a:lstStyle/>
        <a:p>
          <a:endParaRPr lang="en-US"/>
        </a:p>
      </dgm:t>
    </dgm:pt>
    <dgm:pt modelId="{A0CDAAB9-8619-4676-9BC1-8E50B6CB4AA3}" type="sibTrans" cxnId="{EEA28603-88D5-4AD4-849C-E5E994C9856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54BD665-78AD-48D7-84C4-368CF2B3AF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Highlight key words</a:t>
          </a:r>
        </a:p>
      </dgm:t>
    </dgm:pt>
    <dgm:pt modelId="{C74FAC4F-9F8B-4FFD-9C24-785C26CCC815}" type="parTrans" cxnId="{24B47622-31B3-4204-BF05-FBBA38C0020E}">
      <dgm:prSet/>
      <dgm:spPr/>
      <dgm:t>
        <a:bodyPr/>
        <a:lstStyle/>
        <a:p>
          <a:endParaRPr lang="en-US"/>
        </a:p>
      </dgm:t>
    </dgm:pt>
    <dgm:pt modelId="{89FDBA57-C1E6-4B45-9553-8E74D8707312}" type="sibTrans" cxnId="{24B47622-31B3-4204-BF05-FBBA38C0020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101D70F-DA92-442C-84D1-7AC8565F36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Define the key terms/words in your book</a:t>
          </a:r>
        </a:p>
      </dgm:t>
    </dgm:pt>
    <dgm:pt modelId="{BA34005F-FD70-49FC-AAD3-FD88BA001136}" type="parTrans" cxnId="{F9C420C8-0BF5-4BBB-BB54-160DB8DB45B2}">
      <dgm:prSet/>
      <dgm:spPr/>
      <dgm:t>
        <a:bodyPr/>
        <a:lstStyle/>
        <a:p>
          <a:endParaRPr lang="en-US"/>
        </a:p>
      </dgm:t>
    </dgm:pt>
    <dgm:pt modelId="{9B53AAF7-0BCE-4AA0-A58B-24BBDAF3F314}" type="sibTrans" cxnId="{F9C420C8-0BF5-4BBB-BB54-160DB8DB45B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611851B-225D-4E02-A05F-57BF7654A8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Describe roman citizenship in 20 - 30 words</a:t>
          </a:r>
        </a:p>
      </dgm:t>
    </dgm:pt>
    <dgm:pt modelId="{B4B7E975-6C5D-4C54-8056-AE4F14913C56}" type="parTrans" cxnId="{04497133-7935-469D-BA7F-56FC3BA07CE3}">
      <dgm:prSet/>
      <dgm:spPr/>
      <dgm:t>
        <a:bodyPr/>
        <a:lstStyle/>
        <a:p>
          <a:endParaRPr lang="en-US"/>
        </a:p>
      </dgm:t>
    </dgm:pt>
    <dgm:pt modelId="{87D47602-F8E2-4A49-8239-B78BE095302F}" type="sibTrans" cxnId="{04497133-7935-469D-BA7F-56FC3BA07CE3}">
      <dgm:prSet/>
      <dgm:spPr/>
      <dgm:t>
        <a:bodyPr/>
        <a:lstStyle/>
        <a:p>
          <a:endParaRPr lang="en-US"/>
        </a:p>
      </dgm:t>
    </dgm:pt>
    <dgm:pt modelId="{3B6B5968-989E-4990-ADB4-135C95756FA9}" type="pres">
      <dgm:prSet presAssocID="{22DE6D51-B2D2-4BB0-9D66-9DE7C20C2E25}" presName="root" presStyleCnt="0">
        <dgm:presLayoutVars>
          <dgm:dir/>
          <dgm:resizeHandles val="exact"/>
        </dgm:presLayoutVars>
      </dgm:prSet>
      <dgm:spPr/>
    </dgm:pt>
    <dgm:pt modelId="{AE048783-3C96-469E-A21F-01076CEC2EDE}" type="pres">
      <dgm:prSet presAssocID="{22DE6D51-B2D2-4BB0-9D66-9DE7C20C2E25}" presName="container" presStyleCnt="0">
        <dgm:presLayoutVars>
          <dgm:dir/>
          <dgm:resizeHandles val="exact"/>
        </dgm:presLayoutVars>
      </dgm:prSet>
      <dgm:spPr/>
    </dgm:pt>
    <dgm:pt modelId="{FCB323FD-6466-4184-858E-B7AD57A2AF48}" type="pres">
      <dgm:prSet presAssocID="{721842C2-DB97-43F3-B548-99D27F5A5D5B}" presName="compNode" presStyleCnt="0"/>
      <dgm:spPr/>
    </dgm:pt>
    <dgm:pt modelId="{86C60F67-08C1-45FB-A023-CC08BF21731E}" type="pres">
      <dgm:prSet presAssocID="{721842C2-DB97-43F3-B548-99D27F5A5D5B}" presName="iconBgRect" presStyleLbl="bgShp" presStyleIdx="0" presStyleCnt="4"/>
      <dgm:spPr/>
    </dgm:pt>
    <dgm:pt modelId="{CF7B3F22-BBD9-4308-8F85-07974714084D}" type="pres">
      <dgm:prSet presAssocID="{721842C2-DB97-43F3-B548-99D27F5A5D5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8AD654D-23FC-4CB6-AD2E-9F7541BB8D3E}" type="pres">
      <dgm:prSet presAssocID="{721842C2-DB97-43F3-B548-99D27F5A5D5B}" presName="spaceRect" presStyleCnt="0"/>
      <dgm:spPr/>
    </dgm:pt>
    <dgm:pt modelId="{55D0E4C4-F7D1-4131-90AA-88802FD9E8D7}" type="pres">
      <dgm:prSet presAssocID="{721842C2-DB97-43F3-B548-99D27F5A5D5B}" presName="textRect" presStyleLbl="revTx" presStyleIdx="0" presStyleCnt="4">
        <dgm:presLayoutVars>
          <dgm:chMax val="1"/>
          <dgm:chPref val="1"/>
        </dgm:presLayoutVars>
      </dgm:prSet>
      <dgm:spPr/>
    </dgm:pt>
    <dgm:pt modelId="{BEDFB6F2-0A90-4C5E-A66B-CCC98E6FB5DF}" type="pres">
      <dgm:prSet presAssocID="{A0CDAAB9-8619-4676-9BC1-8E50B6CB4AA3}" presName="sibTrans" presStyleLbl="sibTrans2D1" presStyleIdx="0" presStyleCnt="0"/>
      <dgm:spPr/>
    </dgm:pt>
    <dgm:pt modelId="{B49B2734-8596-4709-AFB0-07140AC8909F}" type="pres">
      <dgm:prSet presAssocID="{954BD665-78AD-48D7-84C4-368CF2B3AFE4}" presName="compNode" presStyleCnt="0"/>
      <dgm:spPr/>
    </dgm:pt>
    <dgm:pt modelId="{66022015-C1DE-4510-8194-3A478334844A}" type="pres">
      <dgm:prSet presAssocID="{954BD665-78AD-48D7-84C4-368CF2B3AFE4}" presName="iconBgRect" presStyleLbl="bgShp" presStyleIdx="1" presStyleCnt="4"/>
      <dgm:spPr/>
    </dgm:pt>
    <dgm:pt modelId="{138701AE-F125-4784-B908-7C044B3D7054}" type="pres">
      <dgm:prSet presAssocID="{954BD665-78AD-48D7-84C4-368CF2B3AFE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1DC4ED75-EEFB-4413-9F3E-11A52766835A}" type="pres">
      <dgm:prSet presAssocID="{954BD665-78AD-48D7-84C4-368CF2B3AFE4}" presName="spaceRect" presStyleCnt="0"/>
      <dgm:spPr/>
    </dgm:pt>
    <dgm:pt modelId="{B7A782AF-6D8D-492D-B0B1-8284E15D6A49}" type="pres">
      <dgm:prSet presAssocID="{954BD665-78AD-48D7-84C4-368CF2B3AFE4}" presName="textRect" presStyleLbl="revTx" presStyleIdx="1" presStyleCnt="4">
        <dgm:presLayoutVars>
          <dgm:chMax val="1"/>
          <dgm:chPref val="1"/>
        </dgm:presLayoutVars>
      </dgm:prSet>
      <dgm:spPr/>
    </dgm:pt>
    <dgm:pt modelId="{CE9C9475-016B-4C33-8FFC-227255448640}" type="pres">
      <dgm:prSet presAssocID="{89FDBA57-C1E6-4B45-9553-8E74D8707312}" presName="sibTrans" presStyleLbl="sibTrans2D1" presStyleIdx="0" presStyleCnt="0"/>
      <dgm:spPr/>
    </dgm:pt>
    <dgm:pt modelId="{AAA259F0-B4EC-40BD-9714-FD217B144EA0}" type="pres">
      <dgm:prSet presAssocID="{4101D70F-DA92-442C-84D1-7AC8565F36AE}" presName="compNode" presStyleCnt="0"/>
      <dgm:spPr/>
    </dgm:pt>
    <dgm:pt modelId="{9848A8B7-2BE8-44E9-AF48-9A1906BEC84D}" type="pres">
      <dgm:prSet presAssocID="{4101D70F-DA92-442C-84D1-7AC8565F36AE}" presName="iconBgRect" presStyleLbl="bgShp" presStyleIdx="2" presStyleCnt="4"/>
      <dgm:spPr/>
    </dgm:pt>
    <dgm:pt modelId="{086B939F-0C87-481F-A945-56D383EE4F82}" type="pres">
      <dgm:prSet presAssocID="{4101D70F-DA92-442C-84D1-7AC8565F36A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DFC5C8E9-7E1D-461B-9EC9-D63E6C1272B8}" type="pres">
      <dgm:prSet presAssocID="{4101D70F-DA92-442C-84D1-7AC8565F36AE}" presName="spaceRect" presStyleCnt="0"/>
      <dgm:spPr/>
    </dgm:pt>
    <dgm:pt modelId="{5C92701E-192F-40B3-911C-5491E6ACFED4}" type="pres">
      <dgm:prSet presAssocID="{4101D70F-DA92-442C-84D1-7AC8565F36AE}" presName="textRect" presStyleLbl="revTx" presStyleIdx="2" presStyleCnt="4">
        <dgm:presLayoutVars>
          <dgm:chMax val="1"/>
          <dgm:chPref val="1"/>
        </dgm:presLayoutVars>
      </dgm:prSet>
      <dgm:spPr/>
    </dgm:pt>
    <dgm:pt modelId="{58BE01B0-BE89-4FE9-A59B-02C59CF802DD}" type="pres">
      <dgm:prSet presAssocID="{9B53AAF7-0BCE-4AA0-A58B-24BBDAF3F314}" presName="sibTrans" presStyleLbl="sibTrans2D1" presStyleIdx="0" presStyleCnt="0"/>
      <dgm:spPr/>
    </dgm:pt>
    <dgm:pt modelId="{A9870C70-0DD0-43DC-8FBB-1605BF7DF2DB}" type="pres">
      <dgm:prSet presAssocID="{F611851B-225D-4E02-A05F-57BF7654A886}" presName="compNode" presStyleCnt="0"/>
      <dgm:spPr/>
    </dgm:pt>
    <dgm:pt modelId="{739A230C-AFF3-4151-AF71-6D24C84D602B}" type="pres">
      <dgm:prSet presAssocID="{F611851B-225D-4E02-A05F-57BF7654A886}" presName="iconBgRect" presStyleLbl="bgShp" presStyleIdx="3" presStyleCnt="4"/>
      <dgm:spPr/>
    </dgm:pt>
    <dgm:pt modelId="{B091DB88-98F9-4145-B55E-3D32D1D11C5F}" type="pres">
      <dgm:prSet presAssocID="{F611851B-225D-4E02-A05F-57BF7654A88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37D56002-0FE6-4C25-A3DB-414F2EC50639}" type="pres">
      <dgm:prSet presAssocID="{F611851B-225D-4E02-A05F-57BF7654A886}" presName="spaceRect" presStyleCnt="0"/>
      <dgm:spPr/>
    </dgm:pt>
    <dgm:pt modelId="{885921D6-E670-4030-BCC0-F558A273E8C4}" type="pres">
      <dgm:prSet presAssocID="{F611851B-225D-4E02-A05F-57BF7654A88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EA28603-88D5-4AD4-849C-E5E994C9856B}" srcId="{22DE6D51-B2D2-4BB0-9D66-9DE7C20C2E25}" destId="{721842C2-DB97-43F3-B548-99D27F5A5D5B}" srcOrd="0" destOrd="0" parTransId="{BD719B29-3946-4041-B4A9-67BDDE7C6EEB}" sibTransId="{A0CDAAB9-8619-4676-9BC1-8E50B6CB4AA3}"/>
    <dgm:cxn modelId="{D23A670F-10C1-4ABF-B13A-81CD5714CB52}" type="presOf" srcId="{F611851B-225D-4E02-A05F-57BF7654A886}" destId="{885921D6-E670-4030-BCC0-F558A273E8C4}" srcOrd="0" destOrd="0" presId="urn:microsoft.com/office/officeart/2018/2/layout/IconCircleList"/>
    <dgm:cxn modelId="{F6F8121B-9561-4B3C-BE52-0CD71CAC39E2}" type="presOf" srcId="{A0CDAAB9-8619-4676-9BC1-8E50B6CB4AA3}" destId="{BEDFB6F2-0A90-4C5E-A66B-CCC98E6FB5DF}" srcOrd="0" destOrd="0" presId="urn:microsoft.com/office/officeart/2018/2/layout/IconCircleList"/>
    <dgm:cxn modelId="{24B47622-31B3-4204-BF05-FBBA38C0020E}" srcId="{22DE6D51-B2D2-4BB0-9D66-9DE7C20C2E25}" destId="{954BD665-78AD-48D7-84C4-368CF2B3AFE4}" srcOrd="1" destOrd="0" parTransId="{C74FAC4F-9F8B-4FFD-9C24-785C26CCC815}" sibTransId="{89FDBA57-C1E6-4B45-9553-8E74D8707312}"/>
    <dgm:cxn modelId="{04497133-7935-469D-BA7F-56FC3BA07CE3}" srcId="{22DE6D51-B2D2-4BB0-9D66-9DE7C20C2E25}" destId="{F611851B-225D-4E02-A05F-57BF7654A886}" srcOrd="3" destOrd="0" parTransId="{B4B7E975-6C5D-4C54-8056-AE4F14913C56}" sibTransId="{87D47602-F8E2-4A49-8239-B78BE095302F}"/>
    <dgm:cxn modelId="{6453416C-1147-4F43-9C8C-FD93061BB414}" type="presOf" srcId="{89FDBA57-C1E6-4B45-9553-8E74D8707312}" destId="{CE9C9475-016B-4C33-8FFC-227255448640}" srcOrd="0" destOrd="0" presId="urn:microsoft.com/office/officeart/2018/2/layout/IconCircleList"/>
    <dgm:cxn modelId="{980FB680-1678-4BBD-891B-17910BB1A63F}" type="presOf" srcId="{4101D70F-DA92-442C-84D1-7AC8565F36AE}" destId="{5C92701E-192F-40B3-911C-5491E6ACFED4}" srcOrd="0" destOrd="0" presId="urn:microsoft.com/office/officeart/2018/2/layout/IconCircleList"/>
    <dgm:cxn modelId="{B769B396-6B9F-4005-87D0-550833D95BF4}" type="presOf" srcId="{9B53AAF7-0BCE-4AA0-A58B-24BBDAF3F314}" destId="{58BE01B0-BE89-4FE9-A59B-02C59CF802DD}" srcOrd="0" destOrd="0" presId="urn:microsoft.com/office/officeart/2018/2/layout/IconCircleList"/>
    <dgm:cxn modelId="{9BC02F9B-8983-4C24-992B-BE5969B2D619}" type="presOf" srcId="{954BD665-78AD-48D7-84C4-368CF2B3AFE4}" destId="{B7A782AF-6D8D-492D-B0B1-8284E15D6A49}" srcOrd="0" destOrd="0" presId="urn:microsoft.com/office/officeart/2018/2/layout/IconCircleList"/>
    <dgm:cxn modelId="{F9C420C8-0BF5-4BBB-BB54-160DB8DB45B2}" srcId="{22DE6D51-B2D2-4BB0-9D66-9DE7C20C2E25}" destId="{4101D70F-DA92-442C-84D1-7AC8565F36AE}" srcOrd="2" destOrd="0" parTransId="{BA34005F-FD70-49FC-AAD3-FD88BA001136}" sibTransId="{9B53AAF7-0BCE-4AA0-A58B-24BBDAF3F314}"/>
    <dgm:cxn modelId="{C43255C8-F636-4A73-A9EC-A52504FD811C}" type="presOf" srcId="{721842C2-DB97-43F3-B548-99D27F5A5D5B}" destId="{55D0E4C4-F7D1-4131-90AA-88802FD9E8D7}" srcOrd="0" destOrd="0" presId="urn:microsoft.com/office/officeart/2018/2/layout/IconCircleList"/>
    <dgm:cxn modelId="{4F3FD6F5-D792-47C6-A8D2-EBF4A896CB7A}" type="presOf" srcId="{22DE6D51-B2D2-4BB0-9D66-9DE7C20C2E25}" destId="{3B6B5968-989E-4990-ADB4-135C95756FA9}" srcOrd="0" destOrd="0" presId="urn:microsoft.com/office/officeart/2018/2/layout/IconCircleList"/>
    <dgm:cxn modelId="{924E9563-2871-45CB-927B-2A8353414023}" type="presParOf" srcId="{3B6B5968-989E-4990-ADB4-135C95756FA9}" destId="{AE048783-3C96-469E-A21F-01076CEC2EDE}" srcOrd="0" destOrd="0" presId="urn:microsoft.com/office/officeart/2018/2/layout/IconCircleList"/>
    <dgm:cxn modelId="{9DEDFCC1-4D38-412A-9FD5-DDE7B495D1B0}" type="presParOf" srcId="{AE048783-3C96-469E-A21F-01076CEC2EDE}" destId="{FCB323FD-6466-4184-858E-B7AD57A2AF48}" srcOrd="0" destOrd="0" presId="urn:microsoft.com/office/officeart/2018/2/layout/IconCircleList"/>
    <dgm:cxn modelId="{1FB093E9-B8E5-4ECF-BCE9-A4EECC55DB7D}" type="presParOf" srcId="{FCB323FD-6466-4184-858E-B7AD57A2AF48}" destId="{86C60F67-08C1-45FB-A023-CC08BF21731E}" srcOrd="0" destOrd="0" presId="urn:microsoft.com/office/officeart/2018/2/layout/IconCircleList"/>
    <dgm:cxn modelId="{8972F405-B62B-496F-ACE6-11391D7F2365}" type="presParOf" srcId="{FCB323FD-6466-4184-858E-B7AD57A2AF48}" destId="{CF7B3F22-BBD9-4308-8F85-07974714084D}" srcOrd="1" destOrd="0" presId="urn:microsoft.com/office/officeart/2018/2/layout/IconCircleList"/>
    <dgm:cxn modelId="{F0EF6386-180B-49F8-ABDF-BA1D9D8B6CAF}" type="presParOf" srcId="{FCB323FD-6466-4184-858E-B7AD57A2AF48}" destId="{48AD654D-23FC-4CB6-AD2E-9F7541BB8D3E}" srcOrd="2" destOrd="0" presId="urn:microsoft.com/office/officeart/2018/2/layout/IconCircleList"/>
    <dgm:cxn modelId="{3C0DF0F5-0917-41D5-A9C2-EDEEDF8D05CE}" type="presParOf" srcId="{FCB323FD-6466-4184-858E-B7AD57A2AF48}" destId="{55D0E4C4-F7D1-4131-90AA-88802FD9E8D7}" srcOrd="3" destOrd="0" presId="urn:microsoft.com/office/officeart/2018/2/layout/IconCircleList"/>
    <dgm:cxn modelId="{24CFCFB8-534E-4826-8D7A-D7D0D09E5CED}" type="presParOf" srcId="{AE048783-3C96-469E-A21F-01076CEC2EDE}" destId="{BEDFB6F2-0A90-4C5E-A66B-CCC98E6FB5DF}" srcOrd="1" destOrd="0" presId="urn:microsoft.com/office/officeart/2018/2/layout/IconCircleList"/>
    <dgm:cxn modelId="{B2FC7D83-5A55-4D55-A675-4721B2AE37B2}" type="presParOf" srcId="{AE048783-3C96-469E-A21F-01076CEC2EDE}" destId="{B49B2734-8596-4709-AFB0-07140AC8909F}" srcOrd="2" destOrd="0" presId="urn:microsoft.com/office/officeart/2018/2/layout/IconCircleList"/>
    <dgm:cxn modelId="{ECF273FB-0AD3-4E8D-80CC-6AFCFAB8DD59}" type="presParOf" srcId="{B49B2734-8596-4709-AFB0-07140AC8909F}" destId="{66022015-C1DE-4510-8194-3A478334844A}" srcOrd="0" destOrd="0" presId="urn:microsoft.com/office/officeart/2018/2/layout/IconCircleList"/>
    <dgm:cxn modelId="{E3FB0591-CE6A-43A9-BE53-57D3F4AFCDA7}" type="presParOf" srcId="{B49B2734-8596-4709-AFB0-07140AC8909F}" destId="{138701AE-F125-4784-B908-7C044B3D7054}" srcOrd="1" destOrd="0" presId="urn:microsoft.com/office/officeart/2018/2/layout/IconCircleList"/>
    <dgm:cxn modelId="{4F4E048F-4208-40C8-AC0C-53C41F206365}" type="presParOf" srcId="{B49B2734-8596-4709-AFB0-07140AC8909F}" destId="{1DC4ED75-EEFB-4413-9F3E-11A52766835A}" srcOrd="2" destOrd="0" presId="urn:microsoft.com/office/officeart/2018/2/layout/IconCircleList"/>
    <dgm:cxn modelId="{A9772EAE-F2A0-4769-ACD5-8CA0BA03206A}" type="presParOf" srcId="{B49B2734-8596-4709-AFB0-07140AC8909F}" destId="{B7A782AF-6D8D-492D-B0B1-8284E15D6A49}" srcOrd="3" destOrd="0" presId="urn:microsoft.com/office/officeart/2018/2/layout/IconCircleList"/>
    <dgm:cxn modelId="{D3FB4D23-6891-41E5-B602-A633ECED42FF}" type="presParOf" srcId="{AE048783-3C96-469E-A21F-01076CEC2EDE}" destId="{CE9C9475-016B-4C33-8FFC-227255448640}" srcOrd="3" destOrd="0" presId="urn:microsoft.com/office/officeart/2018/2/layout/IconCircleList"/>
    <dgm:cxn modelId="{CB1704E7-BDBA-43D8-BCCF-32D8420B0CF3}" type="presParOf" srcId="{AE048783-3C96-469E-A21F-01076CEC2EDE}" destId="{AAA259F0-B4EC-40BD-9714-FD217B144EA0}" srcOrd="4" destOrd="0" presId="urn:microsoft.com/office/officeart/2018/2/layout/IconCircleList"/>
    <dgm:cxn modelId="{FA6158BB-3B07-41E3-BEBA-E7C9D4E92501}" type="presParOf" srcId="{AAA259F0-B4EC-40BD-9714-FD217B144EA0}" destId="{9848A8B7-2BE8-44E9-AF48-9A1906BEC84D}" srcOrd="0" destOrd="0" presId="urn:microsoft.com/office/officeart/2018/2/layout/IconCircleList"/>
    <dgm:cxn modelId="{7431DE31-6DFA-43D8-9E34-BEAA0A235CBE}" type="presParOf" srcId="{AAA259F0-B4EC-40BD-9714-FD217B144EA0}" destId="{086B939F-0C87-481F-A945-56D383EE4F82}" srcOrd="1" destOrd="0" presId="urn:microsoft.com/office/officeart/2018/2/layout/IconCircleList"/>
    <dgm:cxn modelId="{DDB9D71F-6312-4BE7-BF1B-93247D64C7FD}" type="presParOf" srcId="{AAA259F0-B4EC-40BD-9714-FD217B144EA0}" destId="{DFC5C8E9-7E1D-461B-9EC9-D63E6C1272B8}" srcOrd="2" destOrd="0" presId="urn:microsoft.com/office/officeart/2018/2/layout/IconCircleList"/>
    <dgm:cxn modelId="{8312940D-A5BE-4F36-8E9E-6D318B49889B}" type="presParOf" srcId="{AAA259F0-B4EC-40BD-9714-FD217B144EA0}" destId="{5C92701E-192F-40B3-911C-5491E6ACFED4}" srcOrd="3" destOrd="0" presId="urn:microsoft.com/office/officeart/2018/2/layout/IconCircleList"/>
    <dgm:cxn modelId="{4C22CC70-234D-4E19-B5E7-9A42547928C1}" type="presParOf" srcId="{AE048783-3C96-469E-A21F-01076CEC2EDE}" destId="{58BE01B0-BE89-4FE9-A59B-02C59CF802DD}" srcOrd="5" destOrd="0" presId="urn:microsoft.com/office/officeart/2018/2/layout/IconCircleList"/>
    <dgm:cxn modelId="{0D94BA4C-96E6-4B82-87D2-6A976E3FEDAA}" type="presParOf" srcId="{AE048783-3C96-469E-A21F-01076CEC2EDE}" destId="{A9870C70-0DD0-43DC-8FBB-1605BF7DF2DB}" srcOrd="6" destOrd="0" presId="urn:microsoft.com/office/officeart/2018/2/layout/IconCircleList"/>
    <dgm:cxn modelId="{5D9071E8-7BE1-4792-B74A-E177DB53A9F7}" type="presParOf" srcId="{A9870C70-0DD0-43DC-8FBB-1605BF7DF2DB}" destId="{739A230C-AFF3-4151-AF71-6D24C84D602B}" srcOrd="0" destOrd="0" presId="urn:microsoft.com/office/officeart/2018/2/layout/IconCircleList"/>
    <dgm:cxn modelId="{B8C2D8A9-9C48-442B-BA59-6D33427490E0}" type="presParOf" srcId="{A9870C70-0DD0-43DC-8FBB-1605BF7DF2DB}" destId="{B091DB88-98F9-4145-B55E-3D32D1D11C5F}" srcOrd="1" destOrd="0" presId="urn:microsoft.com/office/officeart/2018/2/layout/IconCircleList"/>
    <dgm:cxn modelId="{76AE4945-F0AD-4453-9D77-9451450FC0DF}" type="presParOf" srcId="{A9870C70-0DD0-43DC-8FBB-1605BF7DF2DB}" destId="{37D56002-0FE6-4C25-A3DB-414F2EC50639}" srcOrd="2" destOrd="0" presId="urn:microsoft.com/office/officeart/2018/2/layout/IconCircleList"/>
    <dgm:cxn modelId="{47C1059D-20B5-4846-B44B-ADAF2244E6E3}" type="presParOf" srcId="{A9870C70-0DD0-43DC-8FBB-1605BF7DF2DB}" destId="{885921D6-E670-4030-BCC0-F558A273E8C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C7CC0-6EC3-3945-9DD8-CCC4F2859133}">
      <dsp:nvSpPr>
        <dsp:cNvPr id="0" name=""/>
        <dsp:cNvSpPr/>
      </dsp:nvSpPr>
      <dsp:spPr>
        <a:xfrm>
          <a:off x="2896473" y="0"/>
          <a:ext cx="827563" cy="502920"/>
        </a:xfrm>
        <a:prstGeom prst="trapezoid">
          <a:avLst>
            <a:gd name="adj" fmla="val 8227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 </a:t>
          </a:r>
        </a:p>
      </dsp:txBody>
      <dsp:txXfrm>
        <a:off x="2896473" y="0"/>
        <a:ext cx="827563" cy="502920"/>
      </dsp:txXfrm>
    </dsp:sp>
    <dsp:sp modelId="{9FCB064E-09F0-5D4D-959F-FB5C24A6F505}">
      <dsp:nvSpPr>
        <dsp:cNvPr id="0" name=""/>
        <dsp:cNvSpPr/>
      </dsp:nvSpPr>
      <dsp:spPr>
        <a:xfrm>
          <a:off x="2482691" y="502920"/>
          <a:ext cx="1655127" cy="502920"/>
        </a:xfrm>
        <a:prstGeom prst="trapezoid">
          <a:avLst>
            <a:gd name="adj" fmla="val 8227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 </a:t>
          </a:r>
        </a:p>
      </dsp:txBody>
      <dsp:txXfrm>
        <a:off x="2772338" y="502920"/>
        <a:ext cx="1075832" cy="502920"/>
      </dsp:txXfrm>
    </dsp:sp>
    <dsp:sp modelId="{9CA6E50F-127F-BA4B-9C3C-1DA3CB97DBBC}">
      <dsp:nvSpPr>
        <dsp:cNvPr id="0" name=""/>
        <dsp:cNvSpPr/>
      </dsp:nvSpPr>
      <dsp:spPr>
        <a:xfrm>
          <a:off x="2068909" y="1005840"/>
          <a:ext cx="2482691" cy="502920"/>
        </a:xfrm>
        <a:prstGeom prst="trapezoid">
          <a:avLst>
            <a:gd name="adj" fmla="val 8227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 </a:t>
          </a:r>
        </a:p>
      </dsp:txBody>
      <dsp:txXfrm>
        <a:off x="2503380" y="1005840"/>
        <a:ext cx="1613749" cy="502920"/>
      </dsp:txXfrm>
    </dsp:sp>
    <dsp:sp modelId="{50F6E0A6-7BE0-6D45-8E44-829830336C5E}">
      <dsp:nvSpPr>
        <dsp:cNvPr id="0" name=""/>
        <dsp:cNvSpPr/>
      </dsp:nvSpPr>
      <dsp:spPr>
        <a:xfrm>
          <a:off x="1655127" y="1508760"/>
          <a:ext cx="3310255" cy="502920"/>
        </a:xfrm>
        <a:prstGeom prst="trapezoid">
          <a:avLst>
            <a:gd name="adj" fmla="val 8227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000" kern="1200"/>
        </a:p>
      </dsp:txBody>
      <dsp:txXfrm>
        <a:off x="2234422" y="1508760"/>
        <a:ext cx="2151665" cy="502920"/>
      </dsp:txXfrm>
    </dsp:sp>
    <dsp:sp modelId="{1E18B10B-6F0D-1B40-8AE0-CD5DE378A06B}">
      <dsp:nvSpPr>
        <dsp:cNvPr id="0" name=""/>
        <dsp:cNvSpPr/>
      </dsp:nvSpPr>
      <dsp:spPr>
        <a:xfrm>
          <a:off x="1241345" y="2011680"/>
          <a:ext cx="4137818" cy="502920"/>
        </a:xfrm>
        <a:prstGeom prst="trapezoid">
          <a:avLst>
            <a:gd name="adj" fmla="val 8227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000" kern="1200"/>
        </a:p>
      </dsp:txBody>
      <dsp:txXfrm>
        <a:off x="1965463" y="2011680"/>
        <a:ext cx="2689582" cy="502920"/>
      </dsp:txXfrm>
    </dsp:sp>
    <dsp:sp modelId="{6AAF2012-0CA1-D947-A09B-C0EC7657A211}">
      <dsp:nvSpPr>
        <dsp:cNvPr id="0" name=""/>
        <dsp:cNvSpPr/>
      </dsp:nvSpPr>
      <dsp:spPr>
        <a:xfrm>
          <a:off x="827563" y="2514600"/>
          <a:ext cx="4965382" cy="502920"/>
        </a:xfrm>
        <a:prstGeom prst="trapezoid">
          <a:avLst>
            <a:gd name="adj" fmla="val 8227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000" kern="1200"/>
        </a:p>
      </dsp:txBody>
      <dsp:txXfrm>
        <a:off x="1696505" y="2514600"/>
        <a:ext cx="3227498" cy="502920"/>
      </dsp:txXfrm>
    </dsp:sp>
    <dsp:sp modelId="{D17B7715-AFD9-8942-95B6-F8EC220C8AAF}">
      <dsp:nvSpPr>
        <dsp:cNvPr id="0" name=""/>
        <dsp:cNvSpPr/>
      </dsp:nvSpPr>
      <dsp:spPr>
        <a:xfrm>
          <a:off x="413781" y="3017520"/>
          <a:ext cx="5792946" cy="502920"/>
        </a:xfrm>
        <a:prstGeom prst="trapezoid">
          <a:avLst>
            <a:gd name="adj" fmla="val 8227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000" kern="1200" dirty="0"/>
        </a:p>
      </dsp:txBody>
      <dsp:txXfrm>
        <a:off x="1427547" y="3017520"/>
        <a:ext cx="3765415" cy="502920"/>
      </dsp:txXfrm>
    </dsp:sp>
    <dsp:sp modelId="{2E068808-3132-8E4A-AE1D-11124FBAA69F}">
      <dsp:nvSpPr>
        <dsp:cNvPr id="0" name=""/>
        <dsp:cNvSpPr/>
      </dsp:nvSpPr>
      <dsp:spPr>
        <a:xfrm>
          <a:off x="0" y="3520440"/>
          <a:ext cx="6620510" cy="502920"/>
        </a:xfrm>
        <a:prstGeom prst="trapezoid">
          <a:avLst>
            <a:gd name="adj" fmla="val 8227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000" kern="1200" dirty="0"/>
        </a:p>
      </dsp:txBody>
      <dsp:txXfrm>
        <a:off x="1158589" y="3520440"/>
        <a:ext cx="4303331" cy="5029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C60F67-08C1-45FB-A023-CC08BF21731E}">
      <dsp:nvSpPr>
        <dsp:cNvPr id="0" name=""/>
        <dsp:cNvSpPr/>
      </dsp:nvSpPr>
      <dsp:spPr>
        <a:xfrm>
          <a:off x="134825" y="373784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7B3F22-BBD9-4308-8F85-07974714084D}">
      <dsp:nvSpPr>
        <dsp:cNvPr id="0" name=""/>
        <dsp:cNvSpPr/>
      </dsp:nvSpPr>
      <dsp:spPr>
        <a:xfrm>
          <a:off x="406966" y="645925"/>
          <a:ext cx="751627" cy="751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D0E4C4-F7D1-4131-90AA-88802FD9E8D7}">
      <dsp:nvSpPr>
        <dsp:cNvPr id="0" name=""/>
        <dsp:cNvSpPr/>
      </dsp:nvSpPr>
      <dsp:spPr>
        <a:xfrm>
          <a:off x="1708430" y="373784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Read through the information sheet</a:t>
          </a:r>
        </a:p>
      </dsp:txBody>
      <dsp:txXfrm>
        <a:off x="1708430" y="373784"/>
        <a:ext cx="3054644" cy="1295909"/>
      </dsp:txXfrm>
    </dsp:sp>
    <dsp:sp modelId="{66022015-C1DE-4510-8194-3A478334844A}">
      <dsp:nvSpPr>
        <dsp:cNvPr id="0" name=""/>
        <dsp:cNvSpPr/>
      </dsp:nvSpPr>
      <dsp:spPr>
        <a:xfrm>
          <a:off x="5295324" y="373784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8701AE-F125-4784-B908-7C044B3D7054}">
      <dsp:nvSpPr>
        <dsp:cNvPr id="0" name=""/>
        <dsp:cNvSpPr/>
      </dsp:nvSpPr>
      <dsp:spPr>
        <a:xfrm>
          <a:off x="5567465" y="645925"/>
          <a:ext cx="751627" cy="751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782AF-6D8D-492D-B0B1-8284E15D6A49}">
      <dsp:nvSpPr>
        <dsp:cNvPr id="0" name=""/>
        <dsp:cNvSpPr/>
      </dsp:nvSpPr>
      <dsp:spPr>
        <a:xfrm>
          <a:off x="6868929" y="373784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Highlight key words</a:t>
          </a:r>
        </a:p>
      </dsp:txBody>
      <dsp:txXfrm>
        <a:off x="6868929" y="373784"/>
        <a:ext cx="3054644" cy="1295909"/>
      </dsp:txXfrm>
    </dsp:sp>
    <dsp:sp modelId="{9848A8B7-2BE8-44E9-AF48-9A1906BEC84D}">
      <dsp:nvSpPr>
        <dsp:cNvPr id="0" name=""/>
        <dsp:cNvSpPr/>
      </dsp:nvSpPr>
      <dsp:spPr>
        <a:xfrm>
          <a:off x="134825" y="2353665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6B939F-0C87-481F-A945-56D383EE4F82}">
      <dsp:nvSpPr>
        <dsp:cNvPr id="0" name=""/>
        <dsp:cNvSpPr/>
      </dsp:nvSpPr>
      <dsp:spPr>
        <a:xfrm>
          <a:off x="406966" y="2625806"/>
          <a:ext cx="751627" cy="7516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92701E-192F-40B3-911C-5491E6ACFED4}">
      <dsp:nvSpPr>
        <dsp:cNvPr id="0" name=""/>
        <dsp:cNvSpPr/>
      </dsp:nvSpPr>
      <dsp:spPr>
        <a:xfrm>
          <a:off x="1708430" y="2353665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Define the key terms/words in your book</a:t>
          </a:r>
        </a:p>
      </dsp:txBody>
      <dsp:txXfrm>
        <a:off x="1708430" y="2353665"/>
        <a:ext cx="3054644" cy="1295909"/>
      </dsp:txXfrm>
    </dsp:sp>
    <dsp:sp modelId="{739A230C-AFF3-4151-AF71-6D24C84D602B}">
      <dsp:nvSpPr>
        <dsp:cNvPr id="0" name=""/>
        <dsp:cNvSpPr/>
      </dsp:nvSpPr>
      <dsp:spPr>
        <a:xfrm>
          <a:off x="5295324" y="2353665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91DB88-98F9-4145-B55E-3D32D1D11C5F}">
      <dsp:nvSpPr>
        <dsp:cNvPr id="0" name=""/>
        <dsp:cNvSpPr/>
      </dsp:nvSpPr>
      <dsp:spPr>
        <a:xfrm>
          <a:off x="5567465" y="2625806"/>
          <a:ext cx="751627" cy="7516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5921D6-E670-4030-BCC0-F558A273E8C4}">
      <dsp:nvSpPr>
        <dsp:cNvPr id="0" name=""/>
        <dsp:cNvSpPr/>
      </dsp:nvSpPr>
      <dsp:spPr>
        <a:xfrm>
          <a:off x="6868929" y="2353665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Describe roman citizenship in 20 - 30 words</a:t>
          </a:r>
        </a:p>
      </dsp:txBody>
      <dsp:txXfrm>
        <a:off x="6868929" y="2353665"/>
        <a:ext cx="3054644" cy="1295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ADA8-1C22-1342-B0A2-1277E07A1132}" type="datetimeFigureOut">
              <a:rPr lang="en-US" smtClean="0"/>
              <a:t>12/1/23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E9CBE-103D-614D-933D-6F8E197D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3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E9CBE-103D-614D-933D-6F8E197DB0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98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E9CBE-103D-614D-933D-6F8E197DB0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93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62692C-9F3F-6047-A805-C164951700F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62692C-9F3F-6047-A805-C164951700F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13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E75F8FC7-2268-462F-AFF6-A4A975C34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7400" dirty="0"/>
              <a:t>Rome – </a:t>
            </a:r>
            <a:r>
              <a:rPr lang="en-US" sz="7400" b="1" i="1" dirty="0"/>
              <a:t>Social</a:t>
            </a:r>
            <a:r>
              <a:rPr lang="en-US" sz="7400" dirty="0"/>
              <a:t> Structures</a:t>
            </a:r>
          </a:p>
        </p:txBody>
      </p: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BEF45B32-FB97-49CC-B778-CA7CF87BE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9D1C364C-8702-4ED9-9D23-41CDB2982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7EE051E9-6C07-4FBB-B4F7-EDF8DDEA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982397-4434-23FE-9A4C-A71869EC5254}"/>
              </a:ext>
            </a:extLst>
          </p:cNvPr>
          <p:cNvSpPr txBox="1"/>
          <p:nvPr/>
        </p:nvSpPr>
        <p:spPr>
          <a:xfrm>
            <a:off x="6729999" y="4398898"/>
            <a:ext cx="43669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GOAL/S:  </a:t>
            </a:r>
            <a:br>
              <a:rPr lang="en-US" sz="28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i="1" dirty="0">
                <a:solidFill>
                  <a:schemeClr val="accent5">
                    <a:lumMod val="75000"/>
                  </a:schemeClr>
                </a:solidFill>
              </a:rPr>
              <a:t>Identify and describe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 Roman </a:t>
            </a:r>
            <a:br>
              <a:rPr lang="en-US" sz="28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u="sng" dirty="0">
                <a:solidFill>
                  <a:schemeClr val="accent5">
                    <a:lumMod val="75000"/>
                  </a:schemeClr>
                </a:solidFill>
              </a:rPr>
              <a:t>Social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41627" y="6453741"/>
            <a:ext cx="4829101" cy="37311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Week 2, Lesson 1</a:t>
            </a:r>
          </a:p>
        </p:txBody>
      </p:sp>
      <p:pic>
        <p:nvPicPr>
          <p:cNvPr id="1026" name="Picture 2" descr="Violence, rebellion and sexual exploitation: the darker side of Ancient Rome  | HistoryExtra">
            <a:extLst>
              <a:ext uri="{FF2B5EF4-FFF2-40B4-BE49-F238E27FC236}">
                <a16:creationId xmlns:a16="http://schemas.microsoft.com/office/drawing/2014/main" id="{BC7FBFDB-4DAA-D09C-2122-F5322B395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22" y="1489174"/>
            <a:ext cx="6435118" cy="429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196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D9F53-1B9E-E713-5A12-35ABD3EF5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ACTIVITY – Social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7B2E5-3AD8-1AEC-07F2-AE03DEB2A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Copy the following into your book (full page)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00433B7-1179-E856-F097-7F336A80B4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2446792"/>
              </p:ext>
            </p:extLst>
          </p:nvPr>
        </p:nvGraphicFramePr>
        <p:xfrm>
          <a:off x="2785745" y="2548037"/>
          <a:ext cx="662051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F02BEC4-7EE1-26A8-2C85-FA78BB880926}"/>
              </a:ext>
            </a:extLst>
          </p:cNvPr>
          <p:cNvSpPr txBox="1"/>
          <p:nvPr/>
        </p:nvSpPr>
        <p:spPr>
          <a:xfrm>
            <a:off x="9406255" y="2834640"/>
            <a:ext cx="2160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8 levels</a:t>
            </a:r>
          </a:p>
        </p:txBody>
      </p:sp>
    </p:spTree>
    <p:extLst>
      <p:ext uri="{BB962C8B-B14F-4D97-AF65-F5344CB8AC3E}">
        <p14:creationId xmlns:p14="http://schemas.microsoft.com/office/powerpoint/2010/main" val="2805193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8CBA-D229-ACE6-BBA7-EB85933E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TEACHER ONLY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132F2-5259-5511-DB7E-685AAA505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AU" b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Emperor: Under the Empire, he was the most important person in the empire and could not be questioned.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Senators: A small group of men who wrote and discussed laws and rules in the senate. They were from wealthy families and wore a broad stripe on their toga to identify themselves.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Equestrians: These were upper/middle class men (often merchants or military men), described as 'knights'. They wore a narrow stripe on their toga to emulate the style of the senators.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Plebeians: This was the common class, including every freeborn male citizen. This included people from unskilled labourers, farmers, and sailors to tradesmen and merchants.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Latins: This class was similar to the Plebeians, expect it was for freeborn citizens born outside of Rome, in other parts of Italy. They had similar rights to a Roman citizen.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Foreigners: Any freeborn inhabitant of the vast Roman Republic/Empire outside of Italy was classed as a 'foreigner'. This class was only granted citizenship in the 3rd century 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Freedmen: This includes all enslaved people who had been liberated by their master. They had a few rights, but not many compared to a Roman citizen.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Enslaved people: This included the vast number of non-free members of Roman society. They were owned by a master and had no rights at all.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397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FD0E6-85F9-1B04-B0D3-F0B935BF1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ACTIVITY – Social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EE5DE-2898-CBD8-A70E-656E14505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Each of you will receive ONE (1) card.</a:t>
            </a:r>
          </a:p>
          <a:p>
            <a:pPr algn="ctr"/>
            <a:r>
              <a:rPr lang="en-US" dirty="0"/>
              <a:t>You will be assigned a role in ‘Ancient Rome’.</a:t>
            </a:r>
          </a:p>
          <a:p>
            <a:pPr algn="ctr"/>
            <a:r>
              <a:rPr lang="en-US" dirty="0"/>
              <a:t>Depending on which card you get, complete the following (3 minutes)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i="1" dirty="0">
                <a:solidFill>
                  <a:srgbClr val="7030A0"/>
                </a:solidFill>
              </a:rPr>
              <a:t>Glue the role in your book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i="1" dirty="0">
                <a:solidFill>
                  <a:srgbClr val="7030A0"/>
                </a:solidFill>
              </a:rPr>
              <a:t>Write 10 SEPARATE words which best describe that group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i="1" dirty="0">
                <a:solidFill>
                  <a:srgbClr val="7030A0"/>
                </a:solidFill>
              </a:rPr>
              <a:t>Be prepared to share your role and your words</a:t>
            </a:r>
          </a:p>
        </p:txBody>
      </p:sp>
    </p:spTree>
    <p:extLst>
      <p:ext uri="{BB962C8B-B14F-4D97-AF65-F5344CB8AC3E}">
        <p14:creationId xmlns:p14="http://schemas.microsoft.com/office/powerpoint/2010/main" val="3806801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17019-6D36-870B-AA61-961132EDA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Roman Citizenship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CB801-0D02-B5C6-CD65-BFB290347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Roman law was one of the most enduring legacies of Roman society, forming the basis for much of the Western legal tradition.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It was remarkably sophisticated, addressing a wide range of civil matters such as property rights, contracts, and family law.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Citizenship was highly coveted in Ancient Rome as it conferred a host of privileges, including voting rights, legal protection, and the right to hold public office.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The extension of citizenship to non-Romans played a significant role in the empire's expansion and cohesion.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In a landmark move, the Edict of Caracalla in 212 AD granted Roman citizenship to all free men within the empire.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4984F4-EC47-8131-0F2A-730D32EBBA1E}"/>
              </a:ext>
            </a:extLst>
          </p:cNvPr>
          <p:cNvSpPr txBox="1"/>
          <p:nvPr/>
        </p:nvSpPr>
        <p:spPr>
          <a:xfrm>
            <a:off x="7943850" y="286603"/>
            <a:ext cx="394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7030A0"/>
                </a:solidFill>
              </a:rPr>
              <a:t>SUMMARISE THE FOLLOWING</a:t>
            </a:r>
          </a:p>
        </p:txBody>
      </p:sp>
    </p:spTree>
    <p:extLst>
      <p:ext uri="{BB962C8B-B14F-4D97-AF65-F5344CB8AC3E}">
        <p14:creationId xmlns:p14="http://schemas.microsoft.com/office/powerpoint/2010/main" val="2237429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13498-DCA5-5A04-A1C3-482904726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ACTIVITY – Roman Citizenship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A923DF-BA87-0849-9303-6E657B5C08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3676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0A27C-9E14-A98A-D9B7-9CA7EF6F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REVIEW – Ancient Rome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EA15C-5D02-99FD-1265-E2AC1A681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89" y="1845733"/>
            <a:ext cx="11129554" cy="44113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INSTRUCTIONS: Read the following </a:t>
            </a:r>
            <a:r>
              <a:rPr lang="en-US" b="1" u="sng" dirty="0">
                <a:solidFill>
                  <a:srgbClr val="7030A0"/>
                </a:solidFill>
              </a:rPr>
              <a:t>bold and underlined </a:t>
            </a:r>
            <a:r>
              <a:rPr lang="en-US" dirty="0"/>
              <a:t>words aloud as a class</a:t>
            </a:r>
          </a:p>
          <a:p>
            <a:pPr algn="ctr"/>
            <a:r>
              <a:rPr lang="en-US" dirty="0"/>
              <a:t>_________________________________________________________________________________</a:t>
            </a:r>
          </a:p>
          <a:p>
            <a:pPr algn="ctr">
              <a:lnSpc>
                <a:spcPct val="150000"/>
              </a:lnSpc>
            </a:pPr>
            <a:r>
              <a:rPr lang="en-AU" b="0" i="0" dirty="0">
                <a:solidFill>
                  <a:srgbClr val="202124"/>
                </a:solidFill>
                <a:effectLst/>
                <a:latin typeface="Google Sans"/>
              </a:rPr>
              <a:t>According to legend, Rome was founded in </a:t>
            </a:r>
            <a:r>
              <a:rPr lang="en-AU" b="1" i="0" u="sng" dirty="0">
                <a:solidFill>
                  <a:srgbClr val="7030A0"/>
                </a:solidFill>
                <a:effectLst/>
                <a:latin typeface="Google Sans"/>
              </a:rPr>
              <a:t>753 BCE by Romulus and Remus</a:t>
            </a:r>
            <a:r>
              <a:rPr lang="en-AU" b="0" i="0" dirty="0">
                <a:solidFill>
                  <a:srgbClr val="202124"/>
                </a:solidFill>
                <a:effectLst/>
                <a:latin typeface="Google Sans"/>
              </a:rPr>
              <a:t>. </a:t>
            </a:r>
            <a:br>
              <a:rPr lang="en-AU" b="0" i="0" dirty="0">
                <a:solidFill>
                  <a:srgbClr val="202124"/>
                </a:solidFill>
                <a:effectLst/>
                <a:latin typeface="Google Sans"/>
              </a:rPr>
            </a:br>
            <a:r>
              <a:rPr lang="en-AU" b="0" i="0" dirty="0">
                <a:solidFill>
                  <a:srgbClr val="202124"/>
                </a:solidFill>
                <a:effectLst/>
                <a:latin typeface="Google Sans"/>
              </a:rPr>
              <a:t>Archaeological evidence of </a:t>
            </a:r>
            <a:r>
              <a:rPr lang="en-AU" b="1" i="0" u="sng" dirty="0">
                <a:solidFill>
                  <a:srgbClr val="7030A0"/>
                </a:solidFill>
                <a:effectLst/>
                <a:latin typeface="Google Sans"/>
              </a:rPr>
              <a:t>settlement</a:t>
            </a:r>
            <a:r>
              <a:rPr lang="en-AU" b="0" i="0" dirty="0">
                <a:solidFill>
                  <a:srgbClr val="202124"/>
                </a:solidFill>
                <a:effectLst/>
                <a:latin typeface="Google Sans"/>
              </a:rPr>
              <a:t> around Rome starts to emerge around </a:t>
            </a:r>
            <a:r>
              <a:rPr lang="en-AU" b="1" i="0" u="sng" dirty="0">
                <a:solidFill>
                  <a:srgbClr val="7030A0"/>
                </a:solidFill>
                <a:effectLst/>
                <a:latin typeface="Google Sans"/>
              </a:rPr>
              <a:t>1000 BCE</a:t>
            </a:r>
            <a:r>
              <a:rPr lang="en-AU" b="0" i="0" dirty="0">
                <a:solidFill>
                  <a:srgbClr val="202124"/>
                </a:solidFill>
                <a:effectLst/>
                <a:latin typeface="Google Sans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Three important features of Roman Geography include: 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The </a:t>
            </a:r>
            <a:r>
              <a:rPr lang="en-US" b="1" u="sng" dirty="0">
                <a:solidFill>
                  <a:srgbClr val="7030A0"/>
                </a:solidFill>
                <a:latin typeface="Google Sans"/>
              </a:rPr>
              <a:t>Tiber River 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which provided access to </a:t>
            </a:r>
            <a:r>
              <a:rPr lang="en-US" b="1" u="sng" dirty="0">
                <a:solidFill>
                  <a:srgbClr val="7030A0"/>
                </a:solidFill>
                <a:latin typeface="Google Sans"/>
              </a:rPr>
              <a:t>travel, trade, and conquering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The Apennine Mountain Range which provided </a:t>
            </a:r>
            <a:r>
              <a:rPr lang="en-US" b="1" u="sng" dirty="0">
                <a:solidFill>
                  <a:srgbClr val="7030A0"/>
                </a:solidFill>
                <a:latin typeface="Google Sans"/>
              </a:rPr>
              <a:t>protection and </a:t>
            </a:r>
            <a:r>
              <a:rPr lang="en-US" b="1" u="sng" dirty="0" err="1">
                <a:solidFill>
                  <a:srgbClr val="7030A0"/>
                </a:solidFill>
                <a:latin typeface="Google Sans"/>
              </a:rPr>
              <a:t>defence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Access to farming land at the base of the hill provided nutrient-rich soil.</a:t>
            </a:r>
            <a:endParaRPr lang="en-AU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D4B4EF-CF9C-91FF-8AAD-52A9D45E5C23}"/>
              </a:ext>
            </a:extLst>
          </p:cNvPr>
          <p:cNvSpPr txBox="1"/>
          <p:nvPr/>
        </p:nvSpPr>
        <p:spPr>
          <a:xfrm>
            <a:off x="10006149" y="182880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7030A0"/>
                </a:solidFill>
              </a:rPr>
              <a:t>RETEACH</a:t>
            </a:r>
          </a:p>
        </p:txBody>
      </p:sp>
    </p:spTree>
    <p:extLst>
      <p:ext uri="{BB962C8B-B14F-4D97-AF65-F5344CB8AC3E}">
        <p14:creationId xmlns:p14="http://schemas.microsoft.com/office/powerpoint/2010/main" val="2038049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0A27C-9E14-A98A-D9B7-9CA7EF6F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REVIEW – Ancient Rome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EA15C-5D02-99FD-1265-E2AC1A681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89" y="1845733"/>
            <a:ext cx="11129554" cy="44113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INSTRUCTIONS: Write what the following words mean:</a:t>
            </a:r>
          </a:p>
          <a:p>
            <a:pPr algn="ctr"/>
            <a:r>
              <a:rPr lang="en-US" dirty="0"/>
              <a:t>_________________________________________________________________________________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800" dirty="0"/>
              <a:t>Patrician:_____________________________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/>
              <a:t> Plebian:______________________________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/>
              <a:t> Imperium:____________________________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Auctoritas</a:t>
            </a:r>
            <a:r>
              <a:rPr lang="en-US" sz="2800" dirty="0"/>
              <a:t>:____________________________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Nobiles</a:t>
            </a:r>
            <a:r>
              <a:rPr lang="en-US" sz="2800" dirty="0"/>
              <a:t>:______________________________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Liberti</a:t>
            </a:r>
            <a:r>
              <a:rPr lang="en-US" sz="2800" dirty="0"/>
              <a:t>:_______________________________</a:t>
            </a:r>
            <a:endParaRPr lang="en-GB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D4B4EF-CF9C-91FF-8AAD-52A9D45E5C23}"/>
              </a:ext>
            </a:extLst>
          </p:cNvPr>
          <p:cNvSpPr txBox="1"/>
          <p:nvPr/>
        </p:nvSpPr>
        <p:spPr>
          <a:xfrm>
            <a:off x="10006149" y="182880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7030A0"/>
                </a:solidFill>
              </a:rPr>
              <a:t>RETRIEVE</a:t>
            </a:r>
          </a:p>
        </p:txBody>
      </p:sp>
    </p:spTree>
    <p:extLst>
      <p:ext uri="{BB962C8B-B14F-4D97-AF65-F5344CB8AC3E}">
        <p14:creationId xmlns:p14="http://schemas.microsoft.com/office/powerpoint/2010/main" val="412423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0A27C-9E14-A98A-D9B7-9CA7EF6F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REVIEW – Ancient Rome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EA15C-5D02-99FD-1265-E2AC1A681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89" y="1845733"/>
            <a:ext cx="11129554" cy="44113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INSTRUCTIONS: Write what the following words mean:</a:t>
            </a:r>
          </a:p>
          <a:p>
            <a:pPr algn="ctr"/>
            <a:r>
              <a:rPr lang="en-US" dirty="0"/>
              <a:t>_________________________________________________________________________________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800" dirty="0"/>
              <a:t>Patrician: Upper class/wealthy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/>
              <a:t> Plebian: Middle/lower class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/>
              <a:t> Imperium: Power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Auctoritas</a:t>
            </a:r>
            <a:r>
              <a:rPr lang="en-US" sz="2800" dirty="0"/>
              <a:t>: Authority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Nobiles</a:t>
            </a:r>
            <a:r>
              <a:rPr lang="en-US" sz="2800" dirty="0"/>
              <a:t>: Descendant of Consuls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Liberti</a:t>
            </a:r>
            <a:r>
              <a:rPr lang="en-US" sz="2800" dirty="0"/>
              <a:t>: Freemen/Free Non-citizens</a:t>
            </a:r>
            <a:endParaRPr lang="en-GB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D4B4EF-CF9C-91FF-8AAD-52A9D45E5C23}"/>
              </a:ext>
            </a:extLst>
          </p:cNvPr>
          <p:cNvSpPr txBox="1"/>
          <p:nvPr/>
        </p:nvSpPr>
        <p:spPr>
          <a:xfrm>
            <a:off x="10006149" y="182880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7030A0"/>
                </a:solidFill>
              </a:rPr>
              <a:t>RETRIEVE</a:t>
            </a:r>
          </a:p>
        </p:txBody>
      </p:sp>
    </p:spTree>
    <p:extLst>
      <p:ext uri="{BB962C8B-B14F-4D97-AF65-F5344CB8AC3E}">
        <p14:creationId xmlns:p14="http://schemas.microsoft.com/office/powerpoint/2010/main" val="2668246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0A27C-9E14-A98A-D9B7-9CA7EF6F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REVIEW – Ancient Rome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EA15C-5D02-99FD-1265-E2AC1A681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 algn="ctr"/>
            <a:r>
              <a:rPr lang="en-US" sz="1500" dirty="0">
                <a:solidFill>
                  <a:srgbClr val="FFFFFF"/>
                </a:solidFill>
              </a:rPr>
              <a:t>INSTRUCTIONS: Try to fill in the diagram!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DD7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diagram of the law of the united states&#10;&#10;Description automatically generated">
            <a:extLst>
              <a:ext uri="{FF2B5EF4-FFF2-40B4-BE49-F238E27FC236}">
                <a16:creationId xmlns:a16="http://schemas.microsoft.com/office/drawing/2014/main" id="{2408DA3C-2FD7-37D3-38AA-E888E0981D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04" b="4099"/>
          <a:stretch/>
        </p:blipFill>
        <p:spPr>
          <a:xfrm>
            <a:off x="4348198" y="104248"/>
            <a:ext cx="6704612" cy="67187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D4B4EF-CF9C-91FF-8AAD-52A9D45E5C23}"/>
              </a:ext>
            </a:extLst>
          </p:cNvPr>
          <p:cNvSpPr txBox="1"/>
          <p:nvPr/>
        </p:nvSpPr>
        <p:spPr>
          <a:xfrm>
            <a:off x="10006149" y="182880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b="1" i="1" dirty="0">
                <a:solidFill>
                  <a:srgbClr val="7030A0"/>
                </a:solidFill>
              </a:rPr>
              <a:t>APPLY</a:t>
            </a:r>
            <a:endParaRPr lang="en-US" b="1" i="1">
              <a:solidFill>
                <a:srgbClr val="7030A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89653A-34A7-F3F5-5F55-03BBCE98948A}"/>
              </a:ext>
            </a:extLst>
          </p:cNvPr>
          <p:cNvSpPr/>
          <p:nvPr/>
        </p:nvSpPr>
        <p:spPr>
          <a:xfrm>
            <a:off x="5303520" y="182880"/>
            <a:ext cx="1005840" cy="20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1.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41F57C-FBD0-6FA6-6D14-7EA9F78A43EC}"/>
              </a:ext>
            </a:extLst>
          </p:cNvPr>
          <p:cNvSpPr/>
          <p:nvPr/>
        </p:nvSpPr>
        <p:spPr>
          <a:xfrm>
            <a:off x="8807874" y="204362"/>
            <a:ext cx="1005840" cy="20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2.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BAC9A0-2E74-72B5-21E9-1668D882C7CE}"/>
              </a:ext>
            </a:extLst>
          </p:cNvPr>
          <p:cNvSpPr/>
          <p:nvPr/>
        </p:nvSpPr>
        <p:spPr>
          <a:xfrm>
            <a:off x="7063129" y="929640"/>
            <a:ext cx="1005840" cy="20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3.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FE50F2-C50B-B64A-C2F5-4DFDCD95ED29}"/>
              </a:ext>
            </a:extLst>
          </p:cNvPr>
          <p:cNvSpPr/>
          <p:nvPr/>
        </p:nvSpPr>
        <p:spPr>
          <a:xfrm>
            <a:off x="7085022" y="2175510"/>
            <a:ext cx="1005840" cy="20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4.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1E97CF-45D7-78AF-A3C2-6FDB3F0A2608}"/>
              </a:ext>
            </a:extLst>
          </p:cNvPr>
          <p:cNvSpPr/>
          <p:nvPr/>
        </p:nvSpPr>
        <p:spPr>
          <a:xfrm>
            <a:off x="6198870" y="3502940"/>
            <a:ext cx="1005840" cy="20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5.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D1AB81-A832-2DA8-CC84-5D8E25043C7F}"/>
              </a:ext>
            </a:extLst>
          </p:cNvPr>
          <p:cNvSpPr/>
          <p:nvPr/>
        </p:nvSpPr>
        <p:spPr>
          <a:xfrm>
            <a:off x="5092035" y="3429000"/>
            <a:ext cx="474375" cy="20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1FBEFD-A1B0-2A7E-37F3-F03907277163}"/>
              </a:ext>
            </a:extLst>
          </p:cNvPr>
          <p:cNvSpPr/>
          <p:nvPr/>
        </p:nvSpPr>
        <p:spPr>
          <a:xfrm>
            <a:off x="7054542" y="4806132"/>
            <a:ext cx="1005840" cy="20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6.</a:t>
            </a:r>
          </a:p>
        </p:txBody>
      </p:sp>
    </p:spTree>
    <p:extLst>
      <p:ext uri="{BB962C8B-B14F-4D97-AF65-F5344CB8AC3E}">
        <p14:creationId xmlns:p14="http://schemas.microsoft.com/office/powerpoint/2010/main" val="679194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0A27C-9E14-A98A-D9B7-9CA7EF6F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REVIEW – Ancient Rome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EA15C-5D02-99FD-1265-E2AC1A681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 algn="ctr"/>
            <a:r>
              <a:rPr lang="en-US" sz="1500" dirty="0">
                <a:solidFill>
                  <a:srgbClr val="FFFFFF"/>
                </a:solidFill>
              </a:rPr>
              <a:t>INSTRUCTIONS: Try to fill in the diagram!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DD7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diagram of the law of the united states&#10;&#10;Description automatically generated">
            <a:extLst>
              <a:ext uri="{FF2B5EF4-FFF2-40B4-BE49-F238E27FC236}">
                <a16:creationId xmlns:a16="http://schemas.microsoft.com/office/drawing/2014/main" id="{2408DA3C-2FD7-37D3-38AA-E888E0981D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04" b="4099"/>
          <a:stretch/>
        </p:blipFill>
        <p:spPr>
          <a:xfrm>
            <a:off x="4348198" y="104248"/>
            <a:ext cx="6704612" cy="67187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D4B4EF-CF9C-91FF-8AAD-52A9D45E5C23}"/>
              </a:ext>
            </a:extLst>
          </p:cNvPr>
          <p:cNvSpPr txBox="1"/>
          <p:nvPr/>
        </p:nvSpPr>
        <p:spPr>
          <a:xfrm>
            <a:off x="10006149" y="182880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b="1" i="1" dirty="0">
                <a:solidFill>
                  <a:srgbClr val="7030A0"/>
                </a:solidFill>
              </a:rPr>
              <a:t>APPLY</a:t>
            </a:r>
            <a:endParaRPr lang="en-US" b="1" i="1">
              <a:solidFill>
                <a:srgbClr val="7030A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89653A-34A7-F3F5-5F55-03BBCE98948A}"/>
              </a:ext>
            </a:extLst>
          </p:cNvPr>
          <p:cNvSpPr/>
          <p:nvPr/>
        </p:nvSpPr>
        <p:spPr>
          <a:xfrm>
            <a:off x="4470139" y="204362"/>
            <a:ext cx="1005840" cy="20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1.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41F57C-FBD0-6FA6-6D14-7EA9F78A43EC}"/>
              </a:ext>
            </a:extLst>
          </p:cNvPr>
          <p:cNvSpPr/>
          <p:nvPr/>
        </p:nvSpPr>
        <p:spPr>
          <a:xfrm>
            <a:off x="9762030" y="204362"/>
            <a:ext cx="1005840" cy="20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2.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BAC9A0-2E74-72B5-21E9-1668D882C7CE}"/>
              </a:ext>
            </a:extLst>
          </p:cNvPr>
          <p:cNvSpPr/>
          <p:nvPr/>
        </p:nvSpPr>
        <p:spPr>
          <a:xfrm>
            <a:off x="7054542" y="1378272"/>
            <a:ext cx="1005840" cy="20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3.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FE50F2-C50B-B64A-C2F5-4DFDCD95ED29}"/>
              </a:ext>
            </a:extLst>
          </p:cNvPr>
          <p:cNvSpPr/>
          <p:nvPr/>
        </p:nvSpPr>
        <p:spPr>
          <a:xfrm>
            <a:off x="7054947" y="2748474"/>
            <a:ext cx="1005840" cy="20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4.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1E97CF-45D7-78AF-A3C2-6FDB3F0A2608}"/>
              </a:ext>
            </a:extLst>
          </p:cNvPr>
          <p:cNvSpPr/>
          <p:nvPr/>
        </p:nvSpPr>
        <p:spPr>
          <a:xfrm>
            <a:off x="6198870" y="4104389"/>
            <a:ext cx="1005840" cy="20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5.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1FBEFD-A1B0-2A7E-37F3-F03907277163}"/>
              </a:ext>
            </a:extLst>
          </p:cNvPr>
          <p:cNvSpPr/>
          <p:nvPr/>
        </p:nvSpPr>
        <p:spPr>
          <a:xfrm>
            <a:off x="7054542" y="5254564"/>
            <a:ext cx="1005840" cy="20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6.</a:t>
            </a:r>
          </a:p>
        </p:txBody>
      </p:sp>
    </p:spTree>
    <p:extLst>
      <p:ext uri="{BB962C8B-B14F-4D97-AF65-F5344CB8AC3E}">
        <p14:creationId xmlns:p14="http://schemas.microsoft.com/office/powerpoint/2010/main" val="1332584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0763A9-C454-9A66-F484-077FF5D53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7A6E59"/>
                </a:solidFill>
              </a:rPr>
              <a:t>This week:</a:t>
            </a:r>
          </a:p>
        </p:txBody>
      </p:sp>
      <p:pic>
        <p:nvPicPr>
          <p:cNvPr id="5" name="Picture 4" descr="White pillars">
            <a:extLst>
              <a:ext uri="{FF2B5EF4-FFF2-40B4-BE49-F238E27FC236}">
                <a16:creationId xmlns:a16="http://schemas.microsoft.com/office/drawing/2014/main" id="{445E3589-DD96-AB29-1953-4E62BD7FAD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22" r="23158" b="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F9E82-981E-1CED-2AB9-17950362E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400" dirty="0"/>
              <a:t> Roman </a:t>
            </a:r>
            <a:r>
              <a:rPr lang="en-US" sz="4400" b="1" i="1" dirty="0">
                <a:solidFill>
                  <a:srgbClr val="7030A0"/>
                </a:solidFill>
              </a:rPr>
              <a:t>SOCIAL</a:t>
            </a:r>
            <a:r>
              <a:rPr lang="en-US" sz="4400" dirty="0"/>
              <a:t> structures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/>
              <a:t> Roman </a:t>
            </a:r>
            <a:r>
              <a:rPr lang="en-US" sz="4400" b="1" i="1" dirty="0">
                <a:solidFill>
                  <a:srgbClr val="7030A0"/>
                </a:solidFill>
              </a:rPr>
              <a:t>CULTURAL</a:t>
            </a:r>
            <a:r>
              <a:rPr lang="en-US" sz="4400" dirty="0"/>
              <a:t>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/>
              <a:t> Roman </a:t>
            </a:r>
            <a:r>
              <a:rPr lang="en-US" sz="4400" b="1" i="1" dirty="0">
                <a:solidFill>
                  <a:srgbClr val="7030A0"/>
                </a:solidFill>
              </a:rPr>
              <a:t>RELIGIOUS</a:t>
            </a:r>
            <a:r>
              <a:rPr lang="en-US" sz="4400" dirty="0"/>
              <a:t>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/>
              <a:t> REVIEW – Week 2</a:t>
            </a:r>
          </a:p>
        </p:txBody>
      </p:sp>
    </p:spTree>
    <p:extLst>
      <p:ext uri="{BB962C8B-B14F-4D97-AF65-F5344CB8AC3E}">
        <p14:creationId xmlns:p14="http://schemas.microsoft.com/office/powerpoint/2010/main" val="400327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907605-A54D-6B2A-9620-EC295AF5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4976" y="336724"/>
            <a:ext cx="6946552" cy="633695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b="0" i="0" dirty="0">
                <a:solidFill>
                  <a:schemeClr val="tx2"/>
                </a:solidFill>
                <a:effectLst/>
              </a:rPr>
              <a:t>The Ancient Roman Society, one of the most impressive civilizations in history, was a sophisticated web of intricate social structures and dynamic cultural innovations that governed its existence for over a thousand years (753 BCE - 476 </a:t>
            </a:r>
            <a:r>
              <a:rPr lang="en-US" sz="3200" dirty="0">
                <a:solidFill>
                  <a:schemeClr val="tx2"/>
                </a:solidFill>
              </a:rPr>
              <a:t>CE</a:t>
            </a:r>
            <a:r>
              <a:rPr lang="en-US" sz="3200" b="0" i="0" dirty="0">
                <a:solidFill>
                  <a:schemeClr val="tx2"/>
                </a:solidFill>
                <a:effectLst/>
              </a:rPr>
              <a:t>).</a:t>
            </a:r>
            <a:br>
              <a:rPr lang="en-US" sz="3200" b="0" i="0" dirty="0">
                <a:solidFill>
                  <a:schemeClr val="tx2"/>
                </a:solidFill>
                <a:effectLst/>
              </a:rPr>
            </a:br>
            <a:r>
              <a:rPr lang="en-US" sz="3200" b="0" i="0" dirty="0">
                <a:solidFill>
                  <a:schemeClr val="tx2"/>
                </a:solidFill>
                <a:effectLst/>
              </a:rPr>
              <a:t> </a:t>
            </a:r>
            <a:br>
              <a:rPr lang="en-US" sz="3200" b="0" i="0" dirty="0">
                <a:solidFill>
                  <a:schemeClr val="tx2"/>
                </a:solidFill>
                <a:effectLst/>
              </a:rPr>
            </a:br>
            <a:r>
              <a:rPr lang="en-US" sz="3200" b="0" i="0" dirty="0">
                <a:solidFill>
                  <a:schemeClr val="tx2"/>
                </a:solidFill>
                <a:effectLst/>
              </a:rPr>
              <a:t>From the humble origins of a small town on the banks of the Tiber River, Rome expanded into an empire encompassing much of Europe, North Africa, and the Near East, establishing itself as a beacon of law, engineering, military might, and governance.</a:t>
            </a:r>
            <a:br>
              <a:rPr lang="en-US" sz="3200" b="0" i="0" dirty="0">
                <a:solidFill>
                  <a:schemeClr val="tx2"/>
                </a:solidFill>
                <a:effectLst/>
              </a:rPr>
            </a:b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0028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8FF61-4532-F2F3-0D7C-B7069FC71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4DD2A-758E-E041-97D5-9444C257D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845733"/>
            <a:ext cx="11121390" cy="4725663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000000"/>
                </a:solidFill>
                <a:latin typeface="Lato" panose="020F0502020204030203" pitchFamily="34" charset="0"/>
              </a:rPr>
              <a:t> </a:t>
            </a:r>
            <a:r>
              <a:rPr lang="en-AU" b="1" i="1" dirty="0">
                <a:solidFill>
                  <a:srgbClr val="7030A0"/>
                </a:solidFill>
                <a:latin typeface="Lato" panose="020F0502020204030203" pitchFamily="34" charset="0"/>
              </a:rPr>
              <a:t>H</a:t>
            </a:r>
            <a:r>
              <a:rPr lang="en-AU" b="1" i="1" dirty="0">
                <a:solidFill>
                  <a:srgbClr val="7030A0"/>
                </a:solidFill>
                <a:effectLst/>
                <a:latin typeface="Lato" panose="020F0502020204030203" pitchFamily="34" charset="0"/>
              </a:rPr>
              <a:t>ierarchical</a:t>
            </a:r>
            <a:r>
              <a:rPr lang="en-AU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with clear divisions between social classes.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At the apex stood the </a:t>
            </a:r>
            <a:r>
              <a:rPr lang="en-AU" b="1" i="1" dirty="0">
                <a:solidFill>
                  <a:srgbClr val="7030A0"/>
                </a:solidFill>
                <a:effectLst/>
                <a:latin typeface="Lato" panose="020F0502020204030203" pitchFamily="34" charset="0"/>
              </a:rPr>
              <a:t>Patricians</a:t>
            </a:r>
            <a:r>
              <a:rPr lang="en-AU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, a group of </a:t>
            </a:r>
            <a:r>
              <a:rPr lang="en-AU" b="1" i="1" dirty="0">
                <a:solidFill>
                  <a:srgbClr val="7030A0"/>
                </a:solidFill>
                <a:effectLst/>
                <a:latin typeface="Lato" panose="020F0502020204030203" pitchFamily="34" charset="0"/>
              </a:rPr>
              <a:t>aristocratic</a:t>
            </a:r>
            <a:r>
              <a:rPr lang="en-AU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families who traditionally held the highest political, religious, and military positions.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The </a:t>
            </a:r>
            <a:r>
              <a:rPr lang="en-AU" b="1" i="1" dirty="0">
                <a:solidFill>
                  <a:srgbClr val="7030A0"/>
                </a:solidFill>
                <a:effectLst/>
                <a:latin typeface="Lato" panose="020F0502020204030203" pitchFamily="34" charset="0"/>
              </a:rPr>
              <a:t>Equestrians</a:t>
            </a:r>
            <a:r>
              <a:rPr lang="en-AU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(or Equites) originally composed of wealthy non-patrician citizens whose main qualification was their ability to afford a horse for military service.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Over time, this class became an </a:t>
            </a:r>
            <a:r>
              <a:rPr lang="en-AU" b="1" i="1" dirty="0">
                <a:solidFill>
                  <a:srgbClr val="7030A0"/>
                </a:solidFill>
                <a:effectLst/>
                <a:latin typeface="Lato" panose="020F0502020204030203" pitchFamily="34" charset="0"/>
              </a:rPr>
              <a:t>influential force </a:t>
            </a:r>
            <a:r>
              <a:rPr lang="en-AU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in business and administration.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The </a:t>
            </a:r>
            <a:r>
              <a:rPr lang="en-AU" b="1" i="1" dirty="0">
                <a:solidFill>
                  <a:srgbClr val="7030A0"/>
                </a:solidFill>
                <a:effectLst/>
                <a:latin typeface="Lato" panose="020F0502020204030203" pitchFamily="34" charset="0"/>
              </a:rPr>
              <a:t>Plebeians</a:t>
            </a:r>
            <a:r>
              <a:rPr lang="en-AU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represented the </a:t>
            </a:r>
            <a:r>
              <a:rPr lang="en-AU" b="1" i="1" dirty="0">
                <a:solidFill>
                  <a:srgbClr val="7030A0"/>
                </a:solidFill>
                <a:effectLst/>
                <a:latin typeface="Lato" panose="020F0502020204030203" pitchFamily="34" charset="0"/>
              </a:rPr>
              <a:t>common citizens </a:t>
            </a:r>
            <a:r>
              <a:rPr lang="en-AU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in Rome, including artisans, merchants, farmers, and laborers.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While they initially had limited rights and political influence, they gradually secured more privileges, including the ability to hold the political office, following the ”</a:t>
            </a:r>
            <a:r>
              <a:rPr lang="en-AU" i="1" dirty="0">
                <a:solidFill>
                  <a:srgbClr val="7030A0"/>
                </a:solidFill>
                <a:effectLst/>
                <a:latin typeface="Lato" panose="020F0502020204030203" pitchFamily="34" charset="0"/>
              </a:rPr>
              <a:t>Struggle of the Orders</a:t>
            </a:r>
            <a:r>
              <a:rPr lang="en-AU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" in the 5th-4th centuries BC.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Slaves were acquired through </a:t>
            </a:r>
            <a:r>
              <a:rPr lang="en-AU" b="1" i="1" dirty="0">
                <a:solidFill>
                  <a:srgbClr val="7030A0"/>
                </a:solidFill>
                <a:effectLst/>
                <a:latin typeface="Lato" panose="020F0502020204030203" pitchFamily="34" charset="0"/>
              </a:rPr>
              <a:t>conquests</a:t>
            </a:r>
            <a:r>
              <a:rPr lang="en-AU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and performed all manner of work, from household chores to manual </a:t>
            </a:r>
            <a:r>
              <a:rPr lang="en-AU" b="1" i="1" dirty="0">
                <a:solidFill>
                  <a:srgbClr val="7030A0"/>
                </a:solidFill>
                <a:effectLst/>
                <a:latin typeface="Lato" panose="020F0502020204030203" pitchFamily="34" charset="0"/>
              </a:rPr>
              <a:t>labour</a:t>
            </a:r>
            <a:r>
              <a:rPr lang="en-AU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in the mines and fields.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In addition to these main classes, foreigners and freed slaves (</a:t>
            </a:r>
            <a:r>
              <a:rPr lang="en-AU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Liberti</a:t>
            </a:r>
            <a:r>
              <a:rPr lang="en-AU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) also played notable roles in Roman society.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A1B88C-8EDC-E95A-4293-F3A61D2C1C92}"/>
              </a:ext>
            </a:extLst>
          </p:cNvPr>
          <p:cNvSpPr txBox="1"/>
          <p:nvPr/>
        </p:nvSpPr>
        <p:spPr>
          <a:xfrm>
            <a:off x="7943850" y="286603"/>
            <a:ext cx="394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7030A0"/>
                </a:solidFill>
              </a:rPr>
              <a:t>SUMMARISE THE FOLLOWING</a:t>
            </a:r>
          </a:p>
        </p:txBody>
      </p:sp>
    </p:spTree>
    <p:extLst>
      <p:ext uri="{BB962C8B-B14F-4D97-AF65-F5344CB8AC3E}">
        <p14:creationId xmlns:p14="http://schemas.microsoft.com/office/powerpoint/2010/main" val="6981781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6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DA97FB"/>
      </a:accent1>
      <a:accent2>
        <a:srgbClr val="925FFD"/>
      </a:accent2>
      <a:accent3>
        <a:srgbClr val="521B92"/>
      </a:accent3>
      <a:accent4>
        <a:srgbClr val="E89CFF"/>
      </a:accent4>
      <a:accent5>
        <a:srgbClr val="A84BE1"/>
      </a:accent5>
      <a:accent6>
        <a:srgbClr val="8838E6"/>
      </a:accent6>
      <a:hlink>
        <a:srgbClr val="300A99"/>
      </a:hlink>
      <a:folHlink>
        <a:srgbClr val="6E5CA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{36CBF037-A368-844E-AAD3-A3BE395EBCEA}tf16401369</Template>
  <TotalTime>409</TotalTime>
  <Words>1037</Words>
  <Application>Microsoft Macintosh PowerPoint</Application>
  <PresentationFormat>Widescreen</PresentationFormat>
  <Paragraphs>102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Google Sans</vt:lpstr>
      <vt:lpstr>Lato</vt:lpstr>
      <vt:lpstr>Retrospect</vt:lpstr>
      <vt:lpstr>Rome – Social Structures</vt:lpstr>
      <vt:lpstr>REVIEW – Ancient Rome</vt:lpstr>
      <vt:lpstr>REVIEW – Ancient Rome</vt:lpstr>
      <vt:lpstr>REVIEW – Ancient Rome</vt:lpstr>
      <vt:lpstr>REVIEW – Ancient Rome</vt:lpstr>
      <vt:lpstr>REVIEW – Ancient Rome</vt:lpstr>
      <vt:lpstr>This week:</vt:lpstr>
      <vt:lpstr>The Ancient Roman Society, one of the most impressive civilizations in history, was a sophisticated web of intricate social structures and dynamic cultural innovations that governed its existence for over a thousand years (753 BCE - 476 CE).   From the humble origins of a small town on the banks of the Tiber River, Rome expanded into an empire encompassing much of Europe, North Africa, and the Near East, establishing itself as a beacon of law, engineering, military might, and governance. </vt:lpstr>
      <vt:lpstr>Social Structures</vt:lpstr>
      <vt:lpstr>ACTIVITY – Social Hierarchy</vt:lpstr>
      <vt:lpstr>TEACHER ONLY</vt:lpstr>
      <vt:lpstr>ACTIVITY – Social Hierarchy</vt:lpstr>
      <vt:lpstr>Roman Citizenship</vt:lpstr>
      <vt:lpstr>ACTIVITY – Roman Citizenship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BARRIE Lauren [Ridge View Secondary College]</dc:creator>
  <cp:lastModifiedBy>BARRIE Lauren [Ridge View Secondary College]</cp:lastModifiedBy>
  <cp:revision>131</cp:revision>
  <dcterms:created xsi:type="dcterms:W3CDTF">2022-07-13T05:26:46Z</dcterms:created>
  <dcterms:modified xsi:type="dcterms:W3CDTF">2023-12-01T02:58:40Z</dcterms:modified>
</cp:coreProperties>
</file>