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76"/>
    <p:restoredTop sz="92044"/>
  </p:normalViewPr>
  <p:slideViewPr>
    <p:cSldViewPr snapToGrid="0" snapToObjects="1">
      <p:cViewPr varScale="1">
        <p:scale>
          <a:sx n="112" d="100"/>
          <a:sy n="112" d="100"/>
        </p:scale>
        <p:origin x="20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7A6382-B9A0-4BD1-ACBD-9D57D22C13B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9540154-AD23-4C42-B0AB-6AFDDD453647}">
      <dgm:prSet/>
      <dgm:spPr/>
      <dgm:t>
        <a:bodyPr/>
        <a:lstStyle/>
        <a:p>
          <a:pPr>
            <a:lnSpc>
              <a:spcPct val="100000"/>
            </a:lnSpc>
          </a:pPr>
          <a:r>
            <a:rPr lang="en-US"/>
            <a:t>Review effective essay writing/structures</a:t>
          </a:r>
        </a:p>
      </dgm:t>
    </dgm:pt>
    <dgm:pt modelId="{D4EC29C5-8D75-4891-B92E-4EEE394B2483}" type="parTrans" cxnId="{5C3EE9BF-CE4F-43CC-A157-339F58842679}">
      <dgm:prSet/>
      <dgm:spPr/>
      <dgm:t>
        <a:bodyPr/>
        <a:lstStyle/>
        <a:p>
          <a:endParaRPr lang="en-US"/>
        </a:p>
      </dgm:t>
    </dgm:pt>
    <dgm:pt modelId="{DB7887BC-5136-4387-9B19-503437A1B472}" type="sibTrans" cxnId="{5C3EE9BF-CE4F-43CC-A157-339F58842679}">
      <dgm:prSet/>
      <dgm:spPr/>
      <dgm:t>
        <a:bodyPr/>
        <a:lstStyle/>
        <a:p>
          <a:endParaRPr lang="en-US"/>
        </a:p>
      </dgm:t>
    </dgm:pt>
    <dgm:pt modelId="{6FB95DB7-6C46-4F84-8957-8E655FB833CA}">
      <dgm:prSet/>
      <dgm:spPr/>
      <dgm:t>
        <a:bodyPr/>
        <a:lstStyle/>
        <a:p>
          <a:pPr>
            <a:lnSpc>
              <a:spcPct val="100000"/>
            </a:lnSpc>
          </a:pPr>
          <a:r>
            <a:rPr lang="en-US"/>
            <a:t>Analyse examples – strengths/weaknesses</a:t>
          </a:r>
        </a:p>
      </dgm:t>
    </dgm:pt>
    <dgm:pt modelId="{CFF4BC0C-722F-46A1-84CA-05788C0CEE7E}" type="parTrans" cxnId="{D5C753C5-9E81-4675-A4B1-187E77897CFC}">
      <dgm:prSet/>
      <dgm:spPr/>
      <dgm:t>
        <a:bodyPr/>
        <a:lstStyle/>
        <a:p>
          <a:endParaRPr lang="en-US"/>
        </a:p>
      </dgm:t>
    </dgm:pt>
    <dgm:pt modelId="{42696572-A7F4-44E4-904C-D951EB663E7D}" type="sibTrans" cxnId="{D5C753C5-9E81-4675-A4B1-187E77897CFC}">
      <dgm:prSet/>
      <dgm:spPr/>
      <dgm:t>
        <a:bodyPr/>
        <a:lstStyle/>
        <a:p>
          <a:endParaRPr lang="en-US"/>
        </a:p>
      </dgm:t>
    </dgm:pt>
    <dgm:pt modelId="{C0D6C43C-FF34-421D-8B98-2E63D50167C8}">
      <dgm:prSet/>
      <dgm:spPr/>
      <dgm:t>
        <a:bodyPr/>
        <a:lstStyle/>
        <a:p>
          <a:pPr>
            <a:lnSpc>
              <a:spcPct val="100000"/>
            </a:lnSpc>
          </a:pPr>
          <a:r>
            <a:rPr lang="en-US"/>
            <a:t>Group Activity – writing an essay</a:t>
          </a:r>
        </a:p>
      </dgm:t>
    </dgm:pt>
    <dgm:pt modelId="{FE4560DE-494C-4F0E-9FE6-6247CE366A2B}" type="parTrans" cxnId="{0E7D9974-7628-4B23-AEFA-7D1D9F4BDC69}">
      <dgm:prSet/>
      <dgm:spPr/>
      <dgm:t>
        <a:bodyPr/>
        <a:lstStyle/>
        <a:p>
          <a:endParaRPr lang="en-US"/>
        </a:p>
      </dgm:t>
    </dgm:pt>
    <dgm:pt modelId="{AFDADD24-C24F-40C0-8627-0F3B1D306F89}" type="sibTrans" cxnId="{0E7D9974-7628-4B23-AEFA-7D1D9F4BDC69}">
      <dgm:prSet/>
      <dgm:spPr/>
      <dgm:t>
        <a:bodyPr/>
        <a:lstStyle/>
        <a:p>
          <a:endParaRPr lang="en-US"/>
        </a:p>
      </dgm:t>
    </dgm:pt>
    <dgm:pt modelId="{737A515D-2C46-4E52-9DDB-1672A9892009}" type="pres">
      <dgm:prSet presAssocID="{887A6382-B9A0-4BD1-ACBD-9D57D22C13B9}" presName="root" presStyleCnt="0">
        <dgm:presLayoutVars>
          <dgm:dir/>
          <dgm:resizeHandles val="exact"/>
        </dgm:presLayoutVars>
      </dgm:prSet>
      <dgm:spPr/>
    </dgm:pt>
    <dgm:pt modelId="{B0B12E23-B3BA-41AB-B797-1E8660B8285E}" type="pres">
      <dgm:prSet presAssocID="{B9540154-AD23-4C42-B0AB-6AFDDD453647}" presName="compNode" presStyleCnt="0"/>
      <dgm:spPr/>
    </dgm:pt>
    <dgm:pt modelId="{71E2986D-2557-4547-8B52-EF4EFDF52D4D}" type="pres">
      <dgm:prSet presAssocID="{B9540154-AD23-4C42-B0AB-6AFDDD4536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3D7938D0-ED37-4F10-B55D-B62C5D623AAF}" type="pres">
      <dgm:prSet presAssocID="{B9540154-AD23-4C42-B0AB-6AFDDD453647}" presName="spaceRect" presStyleCnt="0"/>
      <dgm:spPr/>
    </dgm:pt>
    <dgm:pt modelId="{749CEB0C-1A53-45E2-8383-4D060306C623}" type="pres">
      <dgm:prSet presAssocID="{B9540154-AD23-4C42-B0AB-6AFDDD453647}" presName="textRect" presStyleLbl="revTx" presStyleIdx="0" presStyleCnt="3">
        <dgm:presLayoutVars>
          <dgm:chMax val="1"/>
          <dgm:chPref val="1"/>
        </dgm:presLayoutVars>
      </dgm:prSet>
      <dgm:spPr/>
    </dgm:pt>
    <dgm:pt modelId="{00F28419-A1B6-4E76-8BDC-E08B52F7FCDA}" type="pres">
      <dgm:prSet presAssocID="{DB7887BC-5136-4387-9B19-503437A1B472}" presName="sibTrans" presStyleCnt="0"/>
      <dgm:spPr/>
    </dgm:pt>
    <dgm:pt modelId="{9F002E60-34CB-4B84-A247-8CCF54D03F77}" type="pres">
      <dgm:prSet presAssocID="{6FB95DB7-6C46-4F84-8957-8E655FB833CA}" presName="compNode" presStyleCnt="0"/>
      <dgm:spPr/>
    </dgm:pt>
    <dgm:pt modelId="{2AFAC19C-614E-442E-8BB1-704950C33BA9}" type="pres">
      <dgm:prSet presAssocID="{6FB95DB7-6C46-4F84-8957-8E655FB833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A8271650-250F-4AED-847B-3D3591D4F51B}" type="pres">
      <dgm:prSet presAssocID="{6FB95DB7-6C46-4F84-8957-8E655FB833CA}" presName="spaceRect" presStyleCnt="0"/>
      <dgm:spPr/>
    </dgm:pt>
    <dgm:pt modelId="{264A3AD5-D8DF-4152-A8DB-BC703D31F5B6}" type="pres">
      <dgm:prSet presAssocID="{6FB95DB7-6C46-4F84-8957-8E655FB833CA}" presName="textRect" presStyleLbl="revTx" presStyleIdx="1" presStyleCnt="3">
        <dgm:presLayoutVars>
          <dgm:chMax val="1"/>
          <dgm:chPref val="1"/>
        </dgm:presLayoutVars>
      </dgm:prSet>
      <dgm:spPr/>
    </dgm:pt>
    <dgm:pt modelId="{6C627816-D0E2-49B5-ABDD-B9903CD55589}" type="pres">
      <dgm:prSet presAssocID="{42696572-A7F4-44E4-904C-D951EB663E7D}" presName="sibTrans" presStyleCnt="0"/>
      <dgm:spPr/>
    </dgm:pt>
    <dgm:pt modelId="{0D12EAA6-FE2E-4E75-AB21-8883B03BED92}" type="pres">
      <dgm:prSet presAssocID="{C0D6C43C-FF34-421D-8B98-2E63D50167C8}" presName="compNode" presStyleCnt="0"/>
      <dgm:spPr/>
    </dgm:pt>
    <dgm:pt modelId="{9057C037-AA4A-40DC-A75C-D553902762ED}" type="pres">
      <dgm:prSet presAssocID="{C0D6C43C-FF34-421D-8B98-2E63D50167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05051F5E-5BAF-4276-B273-28A5D230BD24}" type="pres">
      <dgm:prSet presAssocID="{C0D6C43C-FF34-421D-8B98-2E63D50167C8}" presName="spaceRect" presStyleCnt="0"/>
      <dgm:spPr/>
    </dgm:pt>
    <dgm:pt modelId="{1D40ED40-175C-43A9-BB7B-08E11C82E88A}" type="pres">
      <dgm:prSet presAssocID="{C0D6C43C-FF34-421D-8B98-2E63D50167C8}" presName="textRect" presStyleLbl="revTx" presStyleIdx="2" presStyleCnt="3">
        <dgm:presLayoutVars>
          <dgm:chMax val="1"/>
          <dgm:chPref val="1"/>
        </dgm:presLayoutVars>
      </dgm:prSet>
      <dgm:spPr/>
    </dgm:pt>
  </dgm:ptLst>
  <dgm:cxnLst>
    <dgm:cxn modelId="{6CFA3840-5402-4CCD-A220-2E213E062120}" type="presOf" srcId="{B9540154-AD23-4C42-B0AB-6AFDDD453647}" destId="{749CEB0C-1A53-45E2-8383-4D060306C623}" srcOrd="0" destOrd="0" presId="urn:microsoft.com/office/officeart/2018/2/layout/IconLabelList"/>
    <dgm:cxn modelId="{0E7D9974-7628-4B23-AEFA-7D1D9F4BDC69}" srcId="{887A6382-B9A0-4BD1-ACBD-9D57D22C13B9}" destId="{C0D6C43C-FF34-421D-8B98-2E63D50167C8}" srcOrd="2" destOrd="0" parTransId="{FE4560DE-494C-4F0E-9FE6-6247CE366A2B}" sibTransId="{AFDADD24-C24F-40C0-8627-0F3B1D306F89}"/>
    <dgm:cxn modelId="{4267DA90-14F1-4B0D-B165-2901A4FB8D26}" type="presOf" srcId="{C0D6C43C-FF34-421D-8B98-2E63D50167C8}" destId="{1D40ED40-175C-43A9-BB7B-08E11C82E88A}" srcOrd="0" destOrd="0" presId="urn:microsoft.com/office/officeart/2018/2/layout/IconLabelList"/>
    <dgm:cxn modelId="{2064C1A0-ECC8-48E5-A091-9EC7E6A8BFCE}" type="presOf" srcId="{887A6382-B9A0-4BD1-ACBD-9D57D22C13B9}" destId="{737A515D-2C46-4E52-9DDB-1672A9892009}" srcOrd="0" destOrd="0" presId="urn:microsoft.com/office/officeart/2018/2/layout/IconLabelList"/>
    <dgm:cxn modelId="{5C3EE9BF-CE4F-43CC-A157-339F58842679}" srcId="{887A6382-B9A0-4BD1-ACBD-9D57D22C13B9}" destId="{B9540154-AD23-4C42-B0AB-6AFDDD453647}" srcOrd="0" destOrd="0" parTransId="{D4EC29C5-8D75-4891-B92E-4EEE394B2483}" sibTransId="{DB7887BC-5136-4387-9B19-503437A1B472}"/>
    <dgm:cxn modelId="{D5C753C5-9E81-4675-A4B1-187E77897CFC}" srcId="{887A6382-B9A0-4BD1-ACBD-9D57D22C13B9}" destId="{6FB95DB7-6C46-4F84-8957-8E655FB833CA}" srcOrd="1" destOrd="0" parTransId="{CFF4BC0C-722F-46A1-84CA-05788C0CEE7E}" sibTransId="{42696572-A7F4-44E4-904C-D951EB663E7D}"/>
    <dgm:cxn modelId="{F3A78CEE-449F-4179-AD15-8920FED53E62}" type="presOf" srcId="{6FB95DB7-6C46-4F84-8957-8E655FB833CA}" destId="{264A3AD5-D8DF-4152-A8DB-BC703D31F5B6}" srcOrd="0" destOrd="0" presId="urn:microsoft.com/office/officeart/2018/2/layout/IconLabelList"/>
    <dgm:cxn modelId="{97D0CDCC-80D9-4D5C-8338-0D6CE5E20BF2}" type="presParOf" srcId="{737A515D-2C46-4E52-9DDB-1672A9892009}" destId="{B0B12E23-B3BA-41AB-B797-1E8660B8285E}" srcOrd="0" destOrd="0" presId="urn:microsoft.com/office/officeart/2018/2/layout/IconLabelList"/>
    <dgm:cxn modelId="{0339AB24-074E-4E23-A740-0320F6DF5AB2}" type="presParOf" srcId="{B0B12E23-B3BA-41AB-B797-1E8660B8285E}" destId="{71E2986D-2557-4547-8B52-EF4EFDF52D4D}" srcOrd="0" destOrd="0" presId="urn:microsoft.com/office/officeart/2018/2/layout/IconLabelList"/>
    <dgm:cxn modelId="{749C4C2B-C125-46D4-A9BA-A4C66DAB66ED}" type="presParOf" srcId="{B0B12E23-B3BA-41AB-B797-1E8660B8285E}" destId="{3D7938D0-ED37-4F10-B55D-B62C5D623AAF}" srcOrd="1" destOrd="0" presId="urn:microsoft.com/office/officeart/2018/2/layout/IconLabelList"/>
    <dgm:cxn modelId="{4F5C1A51-1358-4E41-AA96-F8B0300726B2}" type="presParOf" srcId="{B0B12E23-B3BA-41AB-B797-1E8660B8285E}" destId="{749CEB0C-1A53-45E2-8383-4D060306C623}" srcOrd="2" destOrd="0" presId="urn:microsoft.com/office/officeart/2018/2/layout/IconLabelList"/>
    <dgm:cxn modelId="{990A3D7E-774E-4A0C-8B2F-E19F7C4D9523}" type="presParOf" srcId="{737A515D-2C46-4E52-9DDB-1672A9892009}" destId="{00F28419-A1B6-4E76-8BDC-E08B52F7FCDA}" srcOrd="1" destOrd="0" presId="urn:microsoft.com/office/officeart/2018/2/layout/IconLabelList"/>
    <dgm:cxn modelId="{E9949EFC-9740-41C5-B793-CE75CEF26AD7}" type="presParOf" srcId="{737A515D-2C46-4E52-9DDB-1672A9892009}" destId="{9F002E60-34CB-4B84-A247-8CCF54D03F77}" srcOrd="2" destOrd="0" presId="urn:microsoft.com/office/officeart/2018/2/layout/IconLabelList"/>
    <dgm:cxn modelId="{AFA5AD4B-0BCE-41BF-B0DA-ACE681FFF824}" type="presParOf" srcId="{9F002E60-34CB-4B84-A247-8CCF54D03F77}" destId="{2AFAC19C-614E-442E-8BB1-704950C33BA9}" srcOrd="0" destOrd="0" presId="urn:microsoft.com/office/officeart/2018/2/layout/IconLabelList"/>
    <dgm:cxn modelId="{801407EC-DB60-4520-B93D-1AED0F847D9E}" type="presParOf" srcId="{9F002E60-34CB-4B84-A247-8CCF54D03F77}" destId="{A8271650-250F-4AED-847B-3D3591D4F51B}" srcOrd="1" destOrd="0" presId="urn:microsoft.com/office/officeart/2018/2/layout/IconLabelList"/>
    <dgm:cxn modelId="{EEF8B844-255E-4D8A-8492-93881EC07444}" type="presParOf" srcId="{9F002E60-34CB-4B84-A247-8CCF54D03F77}" destId="{264A3AD5-D8DF-4152-A8DB-BC703D31F5B6}" srcOrd="2" destOrd="0" presId="urn:microsoft.com/office/officeart/2018/2/layout/IconLabelList"/>
    <dgm:cxn modelId="{8215AB9A-BBB2-484A-9A83-E2481EAC3AC5}" type="presParOf" srcId="{737A515D-2C46-4E52-9DDB-1672A9892009}" destId="{6C627816-D0E2-49B5-ABDD-B9903CD55589}" srcOrd="3" destOrd="0" presId="urn:microsoft.com/office/officeart/2018/2/layout/IconLabelList"/>
    <dgm:cxn modelId="{F9E5375C-47C9-4600-9F67-519A955BB1CE}" type="presParOf" srcId="{737A515D-2C46-4E52-9DDB-1672A9892009}" destId="{0D12EAA6-FE2E-4E75-AB21-8883B03BED92}" srcOrd="4" destOrd="0" presId="urn:microsoft.com/office/officeart/2018/2/layout/IconLabelList"/>
    <dgm:cxn modelId="{E99246A4-2ABC-4E0F-960E-5B4317F66403}" type="presParOf" srcId="{0D12EAA6-FE2E-4E75-AB21-8883B03BED92}" destId="{9057C037-AA4A-40DC-A75C-D553902762ED}" srcOrd="0" destOrd="0" presId="urn:microsoft.com/office/officeart/2018/2/layout/IconLabelList"/>
    <dgm:cxn modelId="{B30C8479-9C77-4B1A-8032-2C629915DD66}" type="presParOf" srcId="{0D12EAA6-FE2E-4E75-AB21-8883B03BED92}" destId="{05051F5E-5BAF-4276-B273-28A5D230BD24}" srcOrd="1" destOrd="0" presId="urn:microsoft.com/office/officeart/2018/2/layout/IconLabelList"/>
    <dgm:cxn modelId="{71A47F0B-D9BF-44E5-BE00-70B713C1BE62}" type="presParOf" srcId="{0D12EAA6-FE2E-4E75-AB21-8883B03BED92}" destId="{1D40ED40-175C-43A9-BB7B-08E11C82E88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7FEE56-8114-4469-9299-1F7F49FED311}"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AA389355-BCA0-43AF-97CD-C4A5D3B12CC1}">
      <dgm:prSet/>
      <dgm:spPr/>
      <dgm:t>
        <a:bodyPr/>
        <a:lstStyle/>
        <a:p>
          <a:r>
            <a:rPr lang="en-US">
              <a:solidFill>
                <a:schemeClr val="tx1"/>
              </a:solidFill>
            </a:rPr>
            <a:t>Get</a:t>
          </a:r>
        </a:p>
      </dgm:t>
    </dgm:pt>
    <dgm:pt modelId="{40DBE147-E540-4971-9722-0895306CBC91}" type="parTrans" cxnId="{DAB9F967-6D7C-4F6E-BAF8-D938ADEE0F94}">
      <dgm:prSet/>
      <dgm:spPr/>
      <dgm:t>
        <a:bodyPr/>
        <a:lstStyle/>
        <a:p>
          <a:endParaRPr lang="en-US"/>
        </a:p>
      </dgm:t>
    </dgm:pt>
    <dgm:pt modelId="{68ABB4BC-BECA-4B6A-8AA6-62BCCF564320}" type="sibTrans" cxnId="{DAB9F967-6D7C-4F6E-BAF8-D938ADEE0F94}">
      <dgm:prSet/>
      <dgm:spPr/>
      <dgm:t>
        <a:bodyPr/>
        <a:lstStyle/>
        <a:p>
          <a:endParaRPr lang="en-US"/>
        </a:p>
      </dgm:t>
    </dgm:pt>
    <dgm:pt modelId="{43A3E91E-4ADD-4357-AEB0-E7CEB1A45A05}">
      <dgm:prSet/>
      <dgm:spPr/>
      <dgm:t>
        <a:bodyPr/>
        <a:lstStyle/>
        <a:p>
          <a:r>
            <a:rPr lang="en-US">
              <a:solidFill>
                <a:schemeClr val="tx1"/>
              </a:solidFill>
            </a:rPr>
            <a:t>Get into groups of 3 or 4 students (NO MORE THAN 4)</a:t>
          </a:r>
        </a:p>
      </dgm:t>
    </dgm:pt>
    <dgm:pt modelId="{662B483D-4963-44A3-8844-F06BF9A7445A}" type="parTrans" cxnId="{2AAEDC94-3D75-46C9-8A54-54078900DE84}">
      <dgm:prSet/>
      <dgm:spPr/>
      <dgm:t>
        <a:bodyPr/>
        <a:lstStyle/>
        <a:p>
          <a:endParaRPr lang="en-US"/>
        </a:p>
      </dgm:t>
    </dgm:pt>
    <dgm:pt modelId="{725125E2-FDEE-4703-8D31-E1C26507812A}" type="sibTrans" cxnId="{2AAEDC94-3D75-46C9-8A54-54078900DE84}">
      <dgm:prSet/>
      <dgm:spPr/>
      <dgm:t>
        <a:bodyPr/>
        <a:lstStyle/>
        <a:p>
          <a:endParaRPr lang="en-US"/>
        </a:p>
      </dgm:t>
    </dgm:pt>
    <dgm:pt modelId="{8314EFFD-CD3A-4ACF-88BF-CBCE61C7D7F5}">
      <dgm:prSet/>
      <dgm:spPr/>
      <dgm:t>
        <a:bodyPr/>
        <a:lstStyle/>
        <a:p>
          <a:r>
            <a:rPr lang="en-US">
              <a:solidFill>
                <a:schemeClr val="tx1"/>
              </a:solidFill>
            </a:rPr>
            <a:t>Take out</a:t>
          </a:r>
        </a:p>
      </dgm:t>
    </dgm:pt>
    <dgm:pt modelId="{A0F96593-F8BB-4DFF-94F1-CE7132832270}" type="parTrans" cxnId="{FE4EE0DB-068B-4BF4-BC44-2E96263B933E}">
      <dgm:prSet/>
      <dgm:spPr/>
      <dgm:t>
        <a:bodyPr/>
        <a:lstStyle/>
        <a:p>
          <a:endParaRPr lang="en-US"/>
        </a:p>
      </dgm:t>
    </dgm:pt>
    <dgm:pt modelId="{6FD54708-E74A-41D6-A933-6731176624DB}" type="sibTrans" cxnId="{FE4EE0DB-068B-4BF4-BC44-2E96263B933E}">
      <dgm:prSet/>
      <dgm:spPr/>
      <dgm:t>
        <a:bodyPr/>
        <a:lstStyle/>
        <a:p>
          <a:endParaRPr lang="en-US"/>
        </a:p>
      </dgm:t>
    </dgm:pt>
    <dgm:pt modelId="{D8EC69F9-222B-466D-93D7-3866589B2746}">
      <dgm:prSet/>
      <dgm:spPr/>
      <dgm:t>
        <a:bodyPr/>
        <a:lstStyle/>
        <a:p>
          <a:r>
            <a:rPr lang="en-US">
              <a:solidFill>
                <a:schemeClr val="tx1"/>
              </a:solidFill>
            </a:rPr>
            <a:t>Take out any information sheets, book work etc about the Gracchi Brothers</a:t>
          </a:r>
        </a:p>
      </dgm:t>
    </dgm:pt>
    <dgm:pt modelId="{FC771617-F3B0-404F-B604-CD4E7E874AC7}" type="parTrans" cxnId="{92A04970-FA44-4EA2-B72D-08C7B7459D1B}">
      <dgm:prSet/>
      <dgm:spPr/>
      <dgm:t>
        <a:bodyPr/>
        <a:lstStyle/>
        <a:p>
          <a:endParaRPr lang="en-US"/>
        </a:p>
      </dgm:t>
    </dgm:pt>
    <dgm:pt modelId="{4E9C94AF-7DE4-4DE9-9FC7-BD02F7363065}" type="sibTrans" cxnId="{92A04970-FA44-4EA2-B72D-08C7B7459D1B}">
      <dgm:prSet/>
      <dgm:spPr/>
      <dgm:t>
        <a:bodyPr/>
        <a:lstStyle/>
        <a:p>
          <a:endParaRPr lang="en-US"/>
        </a:p>
      </dgm:t>
    </dgm:pt>
    <dgm:pt modelId="{DD05384E-C31B-4DB1-8DE5-666DA18784CF}">
      <dgm:prSet/>
      <dgm:spPr/>
      <dgm:t>
        <a:bodyPr/>
        <a:lstStyle/>
        <a:p>
          <a:r>
            <a:rPr lang="en-US">
              <a:solidFill>
                <a:schemeClr val="tx1"/>
              </a:solidFill>
            </a:rPr>
            <a:t>Send</a:t>
          </a:r>
        </a:p>
      </dgm:t>
    </dgm:pt>
    <dgm:pt modelId="{CCB3796A-EB44-4D1B-BD17-750945B1FBAB}" type="parTrans" cxnId="{FFE7176B-B7C1-4B17-AE34-669FD3339810}">
      <dgm:prSet/>
      <dgm:spPr/>
      <dgm:t>
        <a:bodyPr/>
        <a:lstStyle/>
        <a:p>
          <a:endParaRPr lang="en-US"/>
        </a:p>
      </dgm:t>
    </dgm:pt>
    <dgm:pt modelId="{6A5431A7-B0D7-4666-ACDF-37C30A0B89BB}" type="sibTrans" cxnId="{FFE7176B-B7C1-4B17-AE34-669FD3339810}">
      <dgm:prSet/>
      <dgm:spPr/>
      <dgm:t>
        <a:bodyPr/>
        <a:lstStyle/>
        <a:p>
          <a:endParaRPr lang="en-US"/>
        </a:p>
      </dgm:t>
    </dgm:pt>
    <dgm:pt modelId="{E8000ECD-48E9-4ED8-8406-7BBAAF3FF8A1}">
      <dgm:prSet/>
      <dgm:spPr/>
      <dgm:t>
        <a:bodyPr/>
        <a:lstStyle/>
        <a:p>
          <a:r>
            <a:rPr lang="en-US">
              <a:solidFill>
                <a:schemeClr val="tx1"/>
              </a:solidFill>
            </a:rPr>
            <a:t>Send ONE student up to get today’s worksheet</a:t>
          </a:r>
        </a:p>
      </dgm:t>
    </dgm:pt>
    <dgm:pt modelId="{1A44DC82-D0A3-43FA-B9FD-985676B7A1D6}" type="parTrans" cxnId="{C0460E7C-E312-4B0A-9BB0-6CFEC243C39E}">
      <dgm:prSet/>
      <dgm:spPr/>
      <dgm:t>
        <a:bodyPr/>
        <a:lstStyle/>
        <a:p>
          <a:endParaRPr lang="en-US"/>
        </a:p>
      </dgm:t>
    </dgm:pt>
    <dgm:pt modelId="{14875833-E04C-4085-B8B8-DCB9F7CE2F91}" type="sibTrans" cxnId="{C0460E7C-E312-4B0A-9BB0-6CFEC243C39E}">
      <dgm:prSet/>
      <dgm:spPr/>
      <dgm:t>
        <a:bodyPr/>
        <a:lstStyle/>
        <a:p>
          <a:endParaRPr lang="en-US"/>
        </a:p>
      </dgm:t>
    </dgm:pt>
    <dgm:pt modelId="{AC814882-C8AA-4EB8-AF6F-7099FC8C3ABD}">
      <dgm:prSet/>
      <dgm:spPr/>
      <dgm:t>
        <a:bodyPr/>
        <a:lstStyle/>
        <a:p>
          <a:r>
            <a:rPr lang="en-US">
              <a:solidFill>
                <a:schemeClr val="tx1"/>
              </a:solidFill>
            </a:rPr>
            <a:t>Sit</a:t>
          </a:r>
        </a:p>
      </dgm:t>
    </dgm:pt>
    <dgm:pt modelId="{1D65B183-B030-48DD-A407-1D182D3B6FB8}" type="parTrans" cxnId="{26DD3B0D-F014-4A78-BD38-59DD211DAFFB}">
      <dgm:prSet/>
      <dgm:spPr/>
      <dgm:t>
        <a:bodyPr/>
        <a:lstStyle/>
        <a:p>
          <a:endParaRPr lang="en-US"/>
        </a:p>
      </dgm:t>
    </dgm:pt>
    <dgm:pt modelId="{1469AC83-0270-4F6D-AC48-4DFE413BF891}" type="sibTrans" cxnId="{26DD3B0D-F014-4A78-BD38-59DD211DAFFB}">
      <dgm:prSet/>
      <dgm:spPr/>
      <dgm:t>
        <a:bodyPr/>
        <a:lstStyle/>
        <a:p>
          <a:endParaRPr lang="en-US"/>
        </a:p>
      </dgm:t>
    </dgm:pt>
    <dgm:pt modelId="{33D3CDFD-A2B9-43A7-8823-66772AF1D2DC}">
      <dgm:prSet/>
      <dgm:spPr/>
      <dgm:t>
        <a:bodyPr/>
        <a:lstStyle/>
        <a:p>
          <a:r>
            <a:rPr lang="en-US">
              <a:solidFill>
                <a:schemeClr val="tx1"/>
              </a:solidFill>
            </a:rPr>
            <a:t>Sit quietly and wait for next instruction</a:t>
          </a:r>
        </a:p>
      </dgm:t>
    </dgm:pt>
    <dgm:pt modelId="{ADB3BEF5-722D-4553-8C36-7AAAE12969B2}" type="parTrans" cxnId="{B6B8B6EC-FB63-4332-A1CD-171F6576FA82}">
      <dgm:prSet/>
      <dgm:spPr/>
      <dgm:t>
        <a:bodyPr/>
        <a:lstStyle/>
        <a:p>
          <a:endParaRPr lang="en-US"/>
        </a:p>
      </dgm:t>
    </dgm:pt>
    <dgm:pt modelId="{55B03E72-F2B8-4315-8D86-639E23B00DD4}" type="sibTrans" cxnId="{B6B8B6EC-FB63-4332-A1CD-171F6576FA82}">
      <dgm:prSet/>
      <dgm:spPr/>
      <dgm:t>
        <a:bodyPr/>
        <a:lstStyle/>
        <a:p>
          <a:endParaRPr lang="en-US"/>
        </a:p>
      </dgm:t>
    </dgm:pt>
    <dgm:pt modelId="{89E1E368-5C55-7E40-82FB-5DA9A38B3BFF}" type="pres">
      <dgm:prSet presAssocID="{5D7FEE56-8114-4469-9299-1F7F49FED311}" presName="Name0" presStyleCnt="0">
        <dgm:presLayoutVars>
          <dgm:dir/>
          <dgm:animLvl val="lvl"/>
          <dgm:resizeHandles val="exact"/>
        </dgm:presLayoutVars>
      </dgm:prSet>
      <dgm:spPr/>
    </dgm:pt>
    <dgm:pt modelId="{209EC55F-F471-334D-A09A-6B54AE3FBB02}" type="pres">
      <dgm:prSet presAssocID="{AA389355-BCA0-43AF-97CD-C4A5D3B12CC1}" presName="linNode" presStyleCnt="0"/>
      <dgm:spPr/>
    </dgm:pt>
    <dgm:pt modelId="{9BB4E3A2-EDCD-2A49-962D-613A254BFB8F}" type="pres">
      <dgm:prSet presAssocID="{AA389355-BCA0-43AF-97CD-C4A5D3B12CC1}" presName="parentText" presStyleLbl="solidFgAcc1" presStyleIdx="0" presStyleCnt="4">
        <dgm:presLayoutVars>
          <dgm:chMax val="1"/>
          <dgm:bulletEnabled/>
        </dgm:presLayoutVars>
      </dgm:prSet>
      <dgm:spPr/>
    </dgm:pt>
    <dgm:pt modelId="{FD7855EC-0E92-4645-B139-BCF05CB2B5C8}" type="pres">
      <dgm:prSet presAssocID="{AA389355-BCA0-43AF-97CD-C4A5D3B12CC1}" presName="descendantText" presStyleLbl="alignNode1" presStyleIdx="0" presStyleCnt="4">
        <dgm:presLayoutVars>
          <dgm:bulletEnabled/>
        </dgm:presLayoutVars>
      </dgm:prSet>
      <dgm:spPr/>
    </dgm:pt>
    <dgm:pt modelId="{D559C3CB-A119-7B43-BD94-9D55EBA8BCCA}" type="pres">
      <dgm:prSet presAssocID="{68ABB4BC-BECA-4B6A-8AA6-62BCCF564320}" presName="sp" presStyleCnt="0"/>
      <dgm:spPr/>
    </dgm:pt>
    <dgm:pt modelId="{E52A0BA3-F3A0-4248-A490-7A93E35136DE}" type="pres">
      <dgm:prSet presAssocID="{8314EFFD-CD3A-4ACF-88BF-CBCE61C7D7F5}" presName="linNode" presStyleCnt="0"/>
      <dgm:spPr/>
    </dgm:pt>
    <dgm:pt modelId="{E89075CC-962F-0642-94CC-FAE6A7194756}" type="pres">
      <dgm:prSet presAssocID="{8314EFFD-CD3A-4ACF-88BF-CBCE61C7D7F5}" presName="parentText" presStyleLbl="solidFgAcc1" presStyleIdx="1" presStyleCnt="4">
        <dgm:presLayoutVars>
          <dgm:chMax val="1"/>
          <dgm:bulletEnabled/>
        </dgm:presLayoutVars>
      </dgm:prSet>
      <dgm:spPr/>
    </dgm:pt>
    <dgm:pt modelId="{F8ED4372-5CE6-3147-B679-8DC51221266E}" type="pres">
      <dgm:prSet presAssocID="{8314EFFD-CD3A-4ACF-88BF-CBCE61C7D7F5}" presName="descendantText" presStyleLbl="alignNode1" presStyleIdx="1" presStyleCnt="4">
        <dgm:presLayoutVars>
          <dgm:bulletEnabled/>
        </dgm:presLayoutVars>
      </dgm:prSet>
      <dgm:spPr/>
    </dgm:pt>
    <dgm:pt modelId="{4A0DA17F-DE86-6741-BFE4-8FF93153DFAF}" type="pres">
      <dgm:prSet presAssocID="{6FD54708-E74A-41D6-A933-6731176624DB}" presName="sp" presStyleCnt="0"/>
      <dgm:spPr/>
    </dgm:pt>
    <dgm:pt modelId="{4B2C7F70-ACA0-1E4D-8AD3-622BDE6B24CA}" type="pres">
      <dgm:prSet presAssocID="{DD05384E-C31B-4DB1-8DE5-666DA18784CF}" presName="linNode" presStyleCnt="0"/>
      <dgm:spPr/>
    </dgm:pt>
    <dgm:pt modelId="{EFB621C1-E262-1D49-98B6-3D49F9DFA428}" type="pres">
      <dgm:prSet presAssocID="{DD05384E-C31B-4DB1-8DE5-666DA18784CF}" presName="parentText" presStyleLbl="solidFgAcc1" presStyleIdx="2" presStyleCnt="4">
        <dgm:presLayoutVars>
          <dgm:chMax val="1"/>
          <dgm:bulletEnabled/>
        </dgm:presLayoutVars>
      </dgm:prSet>
      <dgm:spPr/>
    </dgm:pt>
    <dgm:pt modelId="{3D3E19B7-2FD0-CC41-B1F7-C7DDD5D60C88}" type="pres">
      <dgm:prSet presAssocID="{DD05384E-C31B-4DB1-8DE5-666DA18784CF}" presName="descendantText" presStyleLbl="alignNode1" presStyleIdx="2" presStyleCnt="4">
        <dgm:presLayoutVars>
          <dgm:bulletEnabled/>
        </dgm:presLayoutVars>
      </dgm:prSet>
      <dgm:spPr/>
    </dgm:pt>
    <dgm:pt modelId="{1E687DA7-9DC6-8C41-9DB4-B817125459B4}" type="pres">
      <dgm:prSet presAssocID="{6A5431A7-B0D7-4666-ACDF-37C30A0B89BB}" presName="sp" presStyleCnt="0"/>
      <dgm:spPr/>
    </dgm:pt>
    <dgm:pt modelId="{198E873F-B0C3-BB4B-9EC6-55D1DBFE24DC}" type="pres">
      <dgm:prSet presAssocID="{AC814882-C8AA-4EB8-AF6F-7099FC8C3ABD}" presName="linNode" presStyleCnt="0"/>
      <dgm:spPr/>
    </dgm:pt>
    <dgm:pt modelId="{811E88EC-073E-E447-B3BC-DD4489C640B7}" type="pres">
      <dgm:prSet presAssocID="{AC814882-C8AA-4EB8-AF6F-7099FC8C3ABD}" presName="parentText" presStyleLbl="solidFgAcc1" presStyleIdx="3" presStyleCnt="4">
        <dgm:presLayoutVars>
          <dgm:chMax val="1"/>
          <dgm:bulletEnabled/>
        </dgm:presLayoutVars>
      </dgm:prSet>
      <dgm:spPr/>
    </dgm:pt>
    <dgm:pt modelId="{E18A25E4-32DE-C64A-9B13-822B06E5A5DF}" type="pres">
      <dgm:prSet presAssocID="{AC814882-C8AA-4EB8-AF6F-7099FC8C3ABD}" presName="descendantText" presStyleLbl="alignNode1" presStyleIdx="3" presStyleCnt="4">
        <dgm:presLayoutVars>
          <dgm:bulletEnabled/>
        </dgm:presLayoutVars>
      </dgm:prSet>
      <dgm:spPr/>
    </dgm:pt>
  </dgm:ptLst>
  <dgm:cxnLst>
    <dgm:cxn modelId="{26DD3B0D-F014-4A78-BD38-59DD211DAFFB}" srcId="{5D7FEE56-8114-4469-9299-1F7F49FED311}" destId="{AC814882-C8AA-4EB8-AF6F-7099FC8C3ABD}" srcOrd="3" destOrd="0" parTransId="{1D65B183-B030-48DD-A407-1D182D3B6FB8}" sibTransId="{1469AC83-0270-4F6D-AC48-4DFE413BF891}"/>
    <dgm:cxn modelId="{B965891C-BBDD-E849-A3CC-9796D51C022A}" type="presOf" srcId="{AA389355-BCA0-43AF-97CD-C4A5D3B12CC1}" destId="{9BB4E3A2-EDCD-2A49-962D-613A254BFB8F}" srcOrd="0" destOrd="0" presId="urn:microsoft.com/office/officeart/2016/7/layout/VerticalHollowActionList"/>
    <dgm:cxn modelId="{B01E812C-7C89-B647-8E1C-0B010802A331}" type="presOf" srcId="{33D3CDFD-A2B9-43A7-8823-66772AF1D2DC}" destId="{E18A25E4-32DE-C64A-9B13-822B06E5A5DF}" srcOrd="0" destOrd="0" presId="urn:microsoft.com/office/officeart/2016/7/layout/VerticalHollowActionList"/>
    <dgm:cxn modelId="{F6D58934-E226-3E4E-830B-589A80E50701}" type="presOf" srcId="{43A3E91E-4ADD-4357-AEB0-E7CEB1A45A05}" destId="{FD7855EC-0E92-4645-B139-BCF05CB2B5C8}" srcOrd="0" destOrd="0" presId="urn:microsoft.com/office/officeart/2016/7/layout/VerticalHollowActionList"/>
    <dgm:cxn modelId="{DAB9F967-6D7C-4F6E-BAF8-D938ADEE0F94}" srcId="{5D7FEE56-8114-4469-9299-1F7F49FED311}" destId="{AA389355-BCA0-43AF-97CD-C4A5D3B12CC1}" srcOrd="0" destOrd="0" parTransId="{40DBE147-E540-4971-9722-0895306CBC91}" sibTransId="{68ABB4BC-BECA-4B6A-8AA6-62BCCF564320}"/>
    <dgm:cxn modelId="{FFE7176B-B7C1-4B17-AE34-669FD3339810}" srcId="{5D7FEE56-8114-4469-9299-1F7F49FED311}" destId="{DD05384E-C31B-4DB1-8DE5-666DA18784CF}" srcOrd="2" destOrd="0" parTransId="{CCB3796A-EB44-4D1B-BD17-750945B1FBAB}" sibTransId="{6A5431A7-B0D7-4666-ACDF-37C30A0B89BB}"/>
    <dgm:cxn modelId="{92A04970-FA44-4EA2-B72D-08C7B7459D1B}" srcId="{8314EFFD-CD3A-4ACF-88BF-CBCE61C7D7F5}" destId="{D8EC69F9-222B-466D-93D7-3866589B2746}" srcOrd="0" destOrd="0" parTransId="{FC771617-F3B0-404F-B604-CD4E7E874AC7}" sibTransId="{4E9C94AF-7DE4-4DE9-9FC7-BD02F7363065}"/>
    <dgm:cxn modelId="{C0460E7C-E312-4B0A-9BB0-6CFEC243C39E}" srcId="{DD05384E-C31B-4DB1-8DE5-666DA18784CF}" destId="{E8000ECD-48E9-4ED8-8406-7BBAAF3FF8A1}" srcOrd="0" destOrd="0" parTransId="{1A44DC82-D0A3-43FA-B9FD-985676B7A1D6}" sibTransId="{14875833-E04C-4085-B8B8-DCB9F7CE2F91}"/>
    <dgm:cxn modelId="{85368485-BE1C-A449-BDDB-F160D06407EA}" type="presOf" srcId="{5D7FEE56-8114-4469-9299-1F7F49FED311}" destId="{89E1E368-5C55-7E40-82FB-5DA9A38B3BFF}" srcOrd="0" destOrd="0" presId="urn:microsoft.com/office/officeart/2016/7/layout/VerticalHollowActionList"/>
    <dgm:cxn modelId="{2AAEDC94-3D75-46C9-8A54-54078900DE84}" srcId="{AA389355-BCA0-43AF-97CD-C4A5D3B12CC1}" destId="{43A3E91E-4ADD-4357-AEB0-E7CEB1A45A05}" srcOrd="0" destOrd="0" parTransId="{662B483D-4963-44A3-8844-F06BF9A7445A}" sibTransId="{725125E2-FDEE-4703-8D31-E1C26507812A}"/>
    <dgm:cxn modelId="{A880E09E-C343-2441-BDEB-D111C35B3B5F}" type="presOf" srcId="{AC814882-C8AA-4EB8-AF6F-7099FC8C3ABD}" destId="{811E88EC-073E-E447-B3BC-DD4489C640B7}" srcOrd="0" destOrd="0" presId="urn:microsoft.com/office/officeart/2016/7/layout/VerticalHollowActionList"/>
    <dgm:cxn modelId="{374D96AF-458F-D24C-A29A-A44D321436A5}" type="presOf" srcId="{D8EC69F9-222B-466D-93D7-3866589B2746}" destId="{F8ED4372-5CE6-3147-B679-8DC51221266E}" srcOrd="0" destOrd="0" presId="urn:microsoft.com/office/officeart/2016/7/layout/VerticalHollowActionList"/>
    <dgm:cxn modelId="{FE4EE0DB-068B-4BF4-BC44-2E96263B933E}" srcId="{5D7FEE56-8114-4469-9299-1F7F49FED311}" destId="{8314EFFD-CD3A-4ACF-88BF-CBCE61C7D7F5}" srcOrd="1" destOrd="0" parTransId="{A0F96593-F8BB-4DFF-94F1-CE7132832270}" sibTransId="{6FD54708-E74A-41D6-A933-6731176624DB}"/>
    <dgm:cxn modelId="{8C41B9E8-DAFB-8648-93BF-A5BDA643F848}" type="presOf" srcId="{E8000ECD-48E9-4ED8-8406-7BBAAF3FF8A1}" destId="{3D3E19B7-2FD0-CC41-B1F7-C7DDD5D60C88}" srcOrd="0" destOrd="0" presId="urn:microsoft.com/office/officeart/2016/7/layout/VerticalHollowActionList"/>
    <dgm:cxn modelId="{A1C73AEA-A9BA-374B-A212-EF15DD8B7E90}" type="presOf" srcId="{8314EFFD-CD3A-4ACF-88BF-CBCE61C7D7F5}" destId="{E89075CC-962F-0642-94CC-FAE6A7194756}" srcOrd="0" destOrd="0" presId="urn:microsoft.com/office/officeart/2016/7/layout/VerticalHollowActionList"/>
    <dgm:cxn modelId="{B6B8B6EC-FB63-4332-A1CD-171F6576FA82}" srcId="{AC814882-C8AA-4EB8-AF6F-7099FC8C3ABD}" destId="{33D3CDFD-A2B9-43A7-8823-66772AF1D2DC}" srcOrd="0" destOrd="0" parTransId="{ADB3BEF5-722D-4553-8C36-7AAAE12969B2}" sibTransId="{55B03E72-F2B8-4315-8D86-639E23B00DD4}"/>
    <dgm:cxn modelId="{250D63F2-1D90-544F-99CF-EA73108EFBEB}" type="presOf" srcId="{DD05384E-C31B-4DB1-8DE5-666DA18784CF}" destId="{EFB621C1-E262-1D49-98B6-3D49F9DFA428}" srcOrd="0" destOrd="0" presId="urn:microsoft.com/office/officeart/2016/7/layout/VerticalHollowActionList"/>
    <dgm:cxn modelId="{4A971C08-3BB2-7F48-98C3-3BDE1AFA4DA0}" type="presParOf" srcId="{89E1E368-5C55-7E40-82FB-5DA9A38B3BFF}" destId="{209EC55F-F471-334D-A09A-6B54AE3FBB02}" srcOrd="0" destOrd="0" presId="urn:microsoft.com/office/officeart/2016/7/layout/VerticalHollowActionList"/>
    <dgm:cxn modelId="{750C8102-4684-D14E-AE4A-9C883B8A1B4D}" type="presParOf" srcId="{209EC55F-F471-334D-A09A-6B54AE3FBB02}" destId="{9BB4E3A2-EDCD-2A49-962D-613A254BFB8F}" srcOrd="0" destOrd="0" presId="urn:microsoft.com/office/officeart/2016/7/layout/VerticalHollowActionList"/>
    <dgm:cxn modelId="{6FA63D59-73F3-0D40-8D22-AF589B5A4CB1}" type="presParOf" srcId="{209EC55F-F471-334D-A09A-6B54AE3FBB02}" destId="{FD7855EC-0E92-4645-B139-BCF05CB2B5C8}" srcOrd="1" destOrd="0" presId="urn:microsoft.com/office/officeart/2016/7/layout/VerticalHollowActionList"/>
    <dgm:cxn modelId="{B4513197-670A-6D40-A4E5-CB18A27E8B22}" type="presParOf" srcId="{89E1E368-5C55-7E40-82FB-5DA9A38B3BFF}" destId="{D559C3CB-A119-7B43-BD94-9D55EBA8BCCA}" srcOrd="1" destOrd="0" presId="urn:microsoft.com/office/officeart/2016/7/layout/VerticalHollowActionList"/>
    <dgm:cxn modelId="{FD675445-4BC1-BF42-918C-CFCC293AAFE6}" type="presParOf" srcId="{89E1E368-5C55-7E40-82FB-5DA9A38B3BFF}" destId="{E52A0BA3-F3A0-4248-A490-7A93E35136DE}" srcOrd="2" destOrd="0" presId="urn:microsoft.com/office/officeart/2016/7/layout/VerticalHollowActionList"/>
    <dgm:cxn modelId="{7C95238A-7694-EF4B-89B2-6195BA790D5A}" type="presParOf" srcId="{E52A0BA3-F3A0-4248-A490-7A93E35136DE}" destId="{E89075CC-962F-0642-94CC-FAE6A7194756}" srcOrd="0" destOrd="0" presId="urn:microsoft.com/office/officeart/2016/7/layout/VerticalHollowActionList"/>
    <dgm:cxn modelId="{3DD0F837-C5E4-C643-9138-E38B6269CC64}" type="presParOf" srcId="{E52A0BA3-F3A0-4248-A490-7A93E35136DE}" destId="{F8ED4372-5CE6-3147-B679-8DC51221266E}" srcOrd="1" destOrd="0" presId="urn:microsoft.com/office/officeart/2016/7/layout/VerticalHollowActionList"/>
    <dgm:cxn modelId="{24F05856-739E-834E-A456-6377DCFA8993}" type="presParOf" srcId="{89E1E368-5C55-7E40-82FB-5DA9A38B3BFF}" destId="{4A0DA17F-DE86-6741-BFE4-8FF93153DFAF}" srcOrd="3" destOrd="0" presId="urn:microsoft.com/office/officeart/2016/7/layout/VerticalHollowActionList"/>
    <dgm:cxn modelId="{87CD999D-CA4A-7D4E-A298-72D8904BC33A}" type="presParOf" srcId="{89E1E368-5C55-7E40-82FB-5DA9A38B3BFF}" destId="{4B2C7F70-ACA0-1E4D-8AD3-622BDE6B24CA}" srcOrd="4" destOrd="0" presId="urn:microsoft.com/office/officeart/2016/7/layout/VerticalHollowActionList"/>
    <dgm:cxn modelId="{832C13F1-21BF-7044-82EB-92AA3F603302}" type="presParOf" srcId="{4B2C7F70-ACA0-1E4D-8AD3-622BDE6B24CA}" destId="{EFB621C1-E262-1D49-98B6-3D49F9DFA428}" srcOrd="0" destOrd="0" presId="urn:microsoft.com/office/officeart/2016/7/layout/VerticalHollowActionList"/>
    <dgm:cxn modelId="{FBD65F66-B15E-C14A-A8E7-5826585B2838}" type="presParOf" srcId="{4B2C7F70-ACA0-1E4D-8AD3-622BDE6B24CA}" destId="{3D3E19B7-2FD0-CC41-B1F7-C7DDD5D60C88}" srcOrd="1" destOrd="0" presId="urn:microsoft.com/office/officeart/2016/7/layout/VerticalHollowActionList"/>
    <dgm:cxn modelId="{10EE0FBF-F2FC-3D4E-AE37-4F82BA97D0CA}" type="presParOf" srcId="{89E1E368-5C55-7E40-82FB-5DA9A38B3BFF}" destId="{1E687DA7-9DC6-8C41-9DB4-B817125459B4}" srcOrd="5" destOrd="0" presId="urn:microsoft.com/office/officeart/2016/7/layout/VerticalHollowActionList"/>
    <dgm:cxn modelId="{2F812CE8-006D-F640-A31A-7FF8C51F586A}" type="presParOf" srcId="{89E1E368-5C55-7E40-82FB-5DA9A38B3BFF}" destId="{198E873F-B0C3-BB4B-9EC6-55D1DBFE24DC}" srcOrd="6" destOrd="0" presId="urn:microsoft.com/office/officeart/2016/7/layout/VerticalHollowActionList"/>
    <dgm:cxn modelId="{3C58E6F9-0967-3C48-81BD-36C4C3D2BE24}" type="presParOf" srcId="{198E873F-B0C3-BB4B-9EC6-55D1DBFE24DC}" destId="{811E88EC-073E-E447-B3BC-DD4489C640B7}" srcOrd="0" destOrd="0" presId="urn:microsoft.com/office/officeart/2016/7/layout/VerticalHollowActionList"/>
    <dgm:cxn modelId="{3EF75F43-2EEC-2543-861B-B2A38A0E87EC}" type="presParOf" srcId="{198E873F-B0C3-BB4B-9EC6-55D1DBFE24DC}" destId="{E18A25E4-32DE-C64A-9B13-822B06E5A5DF}"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2986D-2557-4547-8B52-EF4EFDF52D4D}">
      <dsp:nvSpPr>
        <dsp:cNvPr id="0" name=""/>
        <dsp:cNvSpPr/>
      </dsp:nvSpPr>
      <dsp:spPr>
        <a:xfrm>
          <a:off x="1063980" y="83831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CEB0C-1A53-45E2-8383-4D060306C623}">
      <dsp:nvSpPr>
        <dsp:cNvPr id="0" name=""/>
        <dsp:cNvSpPr/>
      </dsp:nvSpPr>
      <dsp:spPr>
        <a:xfrm>
          <a:off x="285097" y="246504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Review effective essay writing/structures</a:t>
          </a:r>
        </a:p>
      </dsp:txBody>
      <dsp:txXfrm>
        <a:off x="285097" y="2465048"/>
        <a:ext cx="2832300" cy="720000"/>
      </dsp:txXfrm>
    </dsp:sp>
    <dsp:sp modelId="{2AFAC19C-614E-442E-8BB1-704950C33BA9}">
      <dsp:nvSpPr>
        <dsp:cNvPr id="0" name=""/>
        <dsp:cNvSpPr/>
      </dsp:nvSpPr>
      <dsp:spPr>
        <a:xfrm>
          <a:off x="4391932" y="83831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4A3AD5-D8DF-4152-A8DB-BC703D31F5B6}">
      <dsp:nvSpPr>
        <dsp:cNvPr id="0" name=""/>
        <dsp:cNvSpPr/>
      </dsp:nvSpPr>
      <dsp:spPr>
        <a:xfrm>
          <a:off x="3613050" y="246504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Analyse examples – strengths/weaknesses</a:t>
          </a:r>
        </a:p>
      </dsp:txBody>
      <dsp:txXfrm>
        <a:off x="3613050" y="2465048"/>
        <a:ext cx="2832300" cy="720000"/>
      </dsp:txXfrm>
    </dsp:sp>
    <dsp:sp modelId="{9057C037-AA4A-40DC-A75C-D553902762ED}">
      <dsp:nvSpPr>
        <dsp:cNvPr id="0" name=""/>
        <dsp:cNvSpPr/>
      </dsp:nvSpPr>
      <dsp:spPr>
        <a:xfrm>
          <a:off x="7719885" y="83831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40ED40-175C-43A9-BB7B-08E11C82E88A}">
      <dsp:nvSpPr>
        <dsp:cNvPr id="0" name=""/>
        <dsp:cNvSpPr/>
      </dsp:nvSpPr>
      <dsp:spPr>
        <a:xfrm>
          <a:off x="6941002" y="246504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Group Activity – writing an essay</a:t>
          </a:r>
        </a:p>
      </dsp:txBody>
      <dsp:txXfrm>
        <a:off x="6941002" y="2465048"/>
        <a:ext cx="28323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855EC-0E92-4645-B139-BCF05CB2B5C8}">
      <dsp:nvSpPr>
        <dsp:cNvPr id="0" name=""/>
        <dsp:cNvSpPr/>
      </dsp:nvSpPr>
      <dsp:spPr>
        <a:xfrm>
          <a:off x="2011680" y="1856"/>
          <a:ext cx="8046720" cy="96163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129" tIns="244256" rIns="156129" bIns="244256"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Get into groups of 3 or 4 students (NO MORE THAN 4)</a:t>
          </a:r>
        </a:p>
      </dsp:txBody>
      <dsp:txXfrm>
        <a:off x="2011680" y="1856"/>
        <a:ext cx="8046720" cy="961638"/>
      </dsp:txXfrm>
    </dsp:sp>
    <dsp:sp modelId="{9BB4E3A2-EDCD-2A49-962D-613A254BFB8F}">
      <dsp:nvSpPr>
        <dsp:cNvPr id="0" name=""/>
        <dsp:cNvSpPr/>
      </dsp:nvSpPr>
      <dsp:spPr>
        <a:xfrm>
          <a:off x="0" y="1856"/>
          <a:ext cx="2011680" cy="9616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451" tIns="94988" rIns="106451" bIns="94988"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tx1"/>
              </a:solidFill>
            </a:rPr>
            <a:t>Get</a:t>
          </a:r>
        </a:p>
      </dsp:txBody>
      <dsp:txXfrm>
        <a:off x="0" y="1856"/>
        <a:ext cx="2011680" cy="961638"/>
      </dsp:txXfrm>
    </dsp:sp>
    <dsp:sp modelId="{F8ED4372-5CE6-3147-B679-8DC51221266E}">
      <dsp:nvSpPr>
        <dsp:cNvPr id="0" name=""/>
        <dsp:cNvSpPr/>
      </dsp:nvSpPr>
      <dsp:spPr>
        <a:xfrm>
          <a:off x="2011680" y="1021192"/>
          <a:ext cx="8046720" cy="96163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129" tIns="244256" rIns="156129" bIns="244256"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Take out any information sheets, book work etc about the Gracchi Brothers</a:t>
          </a:r>
        </a:p>
      </dsp:txBody>
      <dsp:txXfrm>
        <a:off x="2011680" y="1021192"/>
        <a:ext cx="8046720" cy="961638"/>
      </dsp:txXfrm>
    </dsp:sp>
    <dsp:sp modelId="{E89075CC-962F-0642-94CC-FAE6A7194756}">
      <dsp:nvSpPr>
        <dsp:cNvPr id="0" name=""/>
        <dsp:cNvSpPr/>
      </dsp:nvSpPr>
      <dsp:spPr>
        <a:xfrm>
          <a:off x="0" y="1021192"/>
          <a:ext cx="2011680" cy="9616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451" tIns="94988" rIns="106451" bIns="94988"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tx1"/>
              </a:solidFill>
            </a:rPr>
            <a:t>Take out</a:t>
          </a:r>
        </a:p>
      </dsp:txBody>
      <dsp:txXfrm>
        <a:off x="0" y="1021192"/>
        <a:ext cx="2011680" cy="961638"/>
      </dsp:txXfrm>
    </dsp:sp>
    <dsp:sp modelId="{3D3E19B7-2FD0-CC41-B1F7-C7DDD5D60C88}">
      <dsp:nvSpPr>
        <dsp:cNvPr id="0" name=""/>
        <dsp:cNvSpPr/>
      </dsp:nvSpPr>
      <dsp:spPr>
        <a:xfrm>
          <a:off x="2011680" y="2040529"/>
          <a:ext cx="8046720" cy="96163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129" tIns="244256" rIns="156129" bIns="244256"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Send ONE student up to get today’s worksheet</a:t>
          </a:r>
        </a:p>
      </dsp:txBody>
      <dsp:txXfrm>
        <a:off x="2011680" y="2040529"/>
        <a:ext cx="8046720" cy="961638"/>
      </dsp:txXfrm>
    </dsp:sp>
    <dsp:sp modelId="{EFB621C1-E262-1D49-98B6-3D49F9DFA428}">
      <dsp:nvSpPr>
        <dsp:cNvPr id="0" name=""/>
        <dsp:cNvSpPr/>
      </dsp:nvSpPr>
      <dsp:spPr>
        <a:xfrm>
          <a:off x="0" y="2040529"/>
          <a:ext cx="2011680" cy="9616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451" tIns="94988" rIns="106451" bIns="94988"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tx1"/>
              </a:solidFill>
            </a:rPr>
            <a:t>Send</a:t>
          </a:r>
        </a:p>
      </dsp:txBody>
      <dsp:txXfrm>
        <a:off x="0" y="2040529"/>
        <a:ext cx="2011680" cy="961638"/>
      </dsp:txXfrm>
    </dsp:sp>
    <dsp:sp modelId="{E18A25E4-32DE-C64A-9B13-822B06E5A5DF}">
      <dsp:nvSpPr>
        <dsp:cNvPr id="0" name=""/>
        <dsp:cNvSpPr/>
      </dsp:nvSpPr>
      <dsp:spPr>
        <a:xfrm>
          <a:off x="2011680" y="3059865"/>
          <a:ext cx="8046720" cy="96163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129" tIns="244256" rIns="156129" bIns="244256" numCol="1" spcCol="1270" anchor="ctr" anchorCtr="0">
          <a:noAutofit/>
        </a:bodyPr>
        <a:lstStyle/>
        <a:p>
          <a:pPr marL="0" lvl="0" indent="0" algn="l" defTabSz="889000">
            <a:lnSpc>
              <a:spcPct val="90000"/>
            </a:lnSpc>
            <a:spcBef>
              <a:spcPct val="0"/>
            </a:spcBef>
            <a:spcAft>
              <a:spcPct val="35000"/>
            </a:spcAft>
            <a:buNone/>
          </a:pPr>
          <a:r>
            <a:rPr lang="en-US" sz="2000" kern="1200">
              <a:solidFill>
                <a:schemeClr val="tx1"/>
              </a:solidFill>
            </a:rPr>
            <a:t>Sit quietly and wait for next instruction</a:t>
          </a:r>
        </a:p>
      </dsp:txBody>
      <dsp:txXfrm>
        <a:off x="2011680" y="3059865"/>
        <a:ext cx="8046720" cy="961638"/>
      </dsp:txXfrm>
    </dsp:sp>
    <dsp:sp modelId="{811E88EC-073E-E447-B3BC-DD4489C640B7}">
      <dsp:nvSpPr>
        <dsp:cNvPr id="0" name=""/>
        <dsp:cNvSpPr/>
      </dsp:nvSpPr>
      <dsp:spPr>
        <a:xfrm>
          <a:off x="0" y="3059865"/>
          <a:ext cx="2011680" cy="961638"/>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451" tIns="94988" rIns="106451" bIns="94988" numCol="1" spcCol="1270" anchor="ctr" anchorCtr="0">
          <a:noAutofit/>
        </a:bodyPr>
        <a:lstStyle/>
        <a:p>
          <a:pPr marL="0" lvl="0" indent="0" algn="ctr" defTabSz="1111250">
            <a:lnSpc>
              <a:spcPct val="90000"/>
            </a:lnSpc>
            <a:spcBef>
              <a:spcPct val="0"/>
            </a:spcBef>
            <a:spcAft>
              <a:spcPct val="35000"/>
            </a:spcAft>
            <a:buNone/>
          </a:pPr>
          <a:r>
            <a:rPr lang="en-US" sz="2500" kern="1200">
              <a:solidFill>
                <a:schemeClr val="tx1"/>
              </a:solidFill>
            </a:rPr>
            <a:t>Sit</a:t>
          </a:r>
        </a:p>
      </dsp:txBody>
      <dsp:txXfrm>
        <a:off x="0" y="3059865"/>
        <a:ext cx="2011680" cy="9616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6</a:t>
            </a:fld>
            <a:endParaRPr lang="en-US"/>
          </a:p>
        </p:txBody>
      </p:sp>
    </p:spTree>
    <p:extLst>
      <p:ext uri="{BB962C8B-B14F-4D97-AF65-F5344CB8AC3E}">
        <p14:creationId xmlns:p14="http://schemas.microsoft.com/office/powerpoint/2010/main" val="36643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65680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1/23/24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1/23/24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1/23/24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REVIEW</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892826"/>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Review</a:t>
            </a:r>
            <a:r>
              <a:rPr lang="en-US" sz="2800" dirty="0">
                <a:solidFill>
                  <a:schemeClr val="accent5">
                    <a:lumMod val="75000"/>
                  </a:schemeClr>
                </a:solidFill>
              </a:rPr>
              <a:t> essay writing techniques</a:t>
            </a:r>
          </a:p>
          <a:p>
            <a:pPr>
              <a:spcAft>
                <a:spcPts val="600"/>
              </a:spcAft>
            </a:pPr>
            <a:r>
              <a:rPr lang="en-US" sz="2800" i="1" dirty="0">
                <a:solidFill>
                  <a:schemeClr val="accent5">
                    <a:lumMod val="75000"/>
                  </a:schemeClr>
                </a:solidFill>
              </a:rPr>
              <a:t>Compare and Contrast</a:t>
            </a:r>
            <a:r>
              <a:rPr lang="en-US" sz="2800" dirty="0">
                <a:solidFill>
                  <a:schemeClr val="accent5">
                    <a:lumMod val="75000"/>
                  </a:schemeClr>
                </a:solidFill>
              </a:rPr>
              <a:t> the Gracchi brothers</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4, Lesson 1</a:t>
            </a:r>
          </a:p>
        </p:txBody>
      </p:sp>
      <p:pic>
        <p:nvPicPr>
          <p:cNvPr id="1028" name="Picture 4" descr="Gracchi brothers - Wikipedia">
            <a:extLst>
              <a:ext uri="{FF2B5EF4-FFF2-40B4-BE49-F238E27FC236}">
                <a16:creationId xmlns:a16="http://schemas.microsoft.com/office/drawing/2014/main" id="{5B36DE21-5CFC-8A79-A6BB-33B7A14CB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9" r="7259"/>
          <a:stretch/>
        </p:blipFill>
        <p:spPr bwMode="auto">
          <a:xfrm>
            <a:off x="283335" y="834037"/>
            <a:ext cx="6325391" cy="530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10D-8FFE-1F14-1F30-783F6AA9A23B}"/>
              </a:ext>
            </a:extLst>
          </p:cNvPr>
          <p:cNvSpPr>
            <a:spLocks noGrp="1"/>
          </p:cNvSpPr>
          <p:nvPr>
            <p:ph type="title"/>
          </p:nvPr>
        </p:nvSpPr>
        <p:spPr/>
        <p:txBody>
          <a:bodyPr/>
          <a:lstStyle/>
          <a:p>
            <a:r>
              <a:rPr lang="en-US" dirty="0"/>
              <a:t>Today’s Lesson</a:t>
            </a:r>
          </a:p>
        </p:txBody>
      </p:sp>
      <p:graphicFrame>
        <p:nvGraphicFramePr>
          <p:cNvPr id="5" name="Content Placeholder 2">
            <a:extLst>
              <a:ext uri="{FF2B5EF4-FFF2-40B4-BE49-F238E27FC236}">
                <a16:creationId xmlns:a16="http://schemas.microsoft.com/office/drawing/2014/main" id="{1EDCD8C5-772B-FAE2-D27E-2AABB86C0092}"/>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31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1816-4B6E-B43F-7640-5DB902DA5942}"/>
              </a:ext>
            </a:extLst>
          </p:cNvPr>
          <p:cNvSpPr>
            <a:spLocks noGrp="1"/>
          </p:cNvSpPr>
          <p:nvPr>
            <p:ph type="title"/>
          </p:nvPr>
        </p:nvSpPr>
        <p:spPr/>
        <p:txBody>
          <a:bodyPr/>
          <a:lstStyle/>
          <a:p>
            <a:pPr algn="ctr"/>
            <a:r>
              <a:rPr lang="en-US" dirty="0"/>
              <a:t>DISCUSSION – </a:t>
            </a:r>
            <a:br>
              <a:rPr lang="en-US" dirty="0"/>
            </a:br>
            <a:r>
              <a:rPr lang="en-US" dirty="0"/>
              <a:t>What makes a GOOD essay?</a:t>
            </a:r>
          </a:p>
        </p:txBody>
      </p:sp>
      <p:sp>
        <p:nvSpPr>
          <p:cNvPr id="3" name="Content Placeholder 2">
            <a:extLst>
              <a:ext uri="{FF2B5EF4-FFF2-40B4-BE49-F238E27FC236}">
                <a16:creationId xmlns:a16="http://schemas.microsoft.com/office/drawing/2014/main" id="{962A6094-0241-9C33-9B8D-B9DEB89CF5D3}"/>
              </a:ext>
            </a:extLst>
          </p:cNvPr>
          <p:cNvSpPr>
            <a:spLocks noGrp="1"/>
          </p:cNvSpPr>
          <p:nvPr>
            <p:ph idx="1"/>
          </p:nvPr>
        </p:nvSpPr>
        <p:spPr>
          <a:ln>
            <a:solidFill>
              <a:schemeClr val="accent1"/>
            </a:solidFill>
          </a:ln>
        </p:spPr>
        <p:txBody>
          <a:bodyPr/>
          <a:lstStyle/>
          <a:p>
            <a:r>
              <a:rPr lang="en-US" dirty="0"/>
              <a:t> </a:t>
            </a:r>
          </a:p>
        </p:txBody>
      </p:sp>
    </p:spTree>
    <p:extLst>
      <p:ext uri="{BB962C8B-B14F-4D97-AF65-F5344CB8AC3E}">
        <p14:creationId xmlns:p14="http://schemas.microsoft.com/office/powerpoint/2010/main" val="259596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856A-E199-1087-215E-645782439A4F}"/>
              </a:ext>
            </a:extLst>
          </p:cNvPr>
          <p:cNvSpPr>
            <a:spLocks noGrp="1"/>
          </p:cNvSpPr>
          <p:nvPr>
            <p:ph type="title"/>
          </p:nvPr>
        </p:nvSpPr>
        <p:spPr/>
        <p:txBody>
          <a:bodyPr/>
          <a:lstStyle/>
          <a:p>
            <a:pPr algn="ctr"/>
            <a:r>
              <a:rPr lang="en-US" dirty="0"/>
              <a:t>Elements of an essay</a:t>
            </a:r>
          </a:p>
        </p:txBody>
      </p:sp>
      <p:graphicFrame>
        <p:nvGraphicFramePr>
          <p:cNvPr id="4" name="Table 4">
            <a:extLst>
              <a:ext uri="{FF2B5EF4-FFF2-40B4-BE49-F238E27FC236}">
                <a16:creationId xmlns:a16="http://schemas.microsoft.com/office/drawing/2014/main" id="{C5400671-DFEB-F5C2-3DA8-176053C68DD8}"/>
              </a:ext>
            </a:extLst>
          </p:cNvPr>
          <p:cNvGraphicFramePr>
            <a:graphicFrameLocks noGrp="1"/>
          </p:cNvGraphicFramePr>
          <p:nvPr>
            <p:extLst>
              <p:ext uri="{D42A27DB-BD31-4B8C-83A1-F6EECF244321}">
                <p14:modId xmlns:p14="http://schemas.microsoft.com/office/powerpoint/2010/main" val="605107640"/>
              </p:ext>
            </p:extLst>
          </p:nvPr>
        </p:nvGraphicFramePr>
        <p:xfrm>
          <a:off x="218941" y="2046190"/>
          <a:ext cx="11694018" cy="4028440"/>
        </p:xfrm>
        <a:graphic>
          <a:graphicData uri="http://schemas.openxmlformats.org/drawingml/2006/table">
            <a:tbl>
              <a:tblPr firstRow="1" bandRow="1">
                <a:tableStyleId>{5C22544A-7EE6-4342-B048-85BDC9FD1C3A}</a:tableStyleId>
              </a:tblPr>
              <a:tblGrid>
                <a:gridCol w="4301544">
                  <a:extLst>
                    <a:ext uri="{9D8B030D-6E8A-4147-A177-3AD203B41FA5}">
                      <a16:colId xmlns:a16="http://schemas.microsoft.com/office/drawing/2014/main" val="245549677"/>
                    </a:ext>
                  </a:extLst>
                </a:gridCol>
                <a:gridCol w="4327301">
                  <a:extLst>
                    <a:ext uri="{9D8B030D-6E8A-4147-A177-3AD203B41FA5}">
                      <a16:colId xmlns:a16="http://schemas.microsoft.com/office/drawing/2014/main" val="3747986614"/>
                    </a:ext>
                  </a:extLst>
                </a:gridCol>
                <a:gridCol w="3065173">
                  <a:extLst>
                    <a:ext uri="{9D8B030D-6E8A-4147-A177-3AD203B41FA5}">
                      <a16:colId xmlns:a16="http://schemas.microsoft.com/office/drawing/2014/main" val="484430397"/>
                    </a:ext>
                  </a:extLst>
                </a:gridCol>
              </a:tblGrid>
              <a:tr h="370840">
                <a:tc>
                  <a:txBody>
                    <a:bodyPr/>
                    <a:lstStyle/>
                    <a:p>
                      <a:r>
                        <a:rPr lang="en-US" dirty="0"/>
                        <a:t>Introduction</a:t>
                      </a:r>
                    </a:p>
                  </a:txBody>
                  <a:tcPr/>
                </a:tc>
                <a:tc>
                  <a:txBody>
                    <a:bodyPr/>
                    <a:lstStyle/>
                    <a:p>
                      <a:r>
                        <a:rPr lang="en-US" dirty="0"/>
                        <a:t>Body Paragraph</a:t>
                      </a:r>
                    </a:p>
                  </a:txBody>
                  <a:tcPr/>
                </a:tc>
                <a:tc>
                  <a:txBody>
                    <a:bodyPr/>
                    <a:lstStyle/>
                    <a:p>
                      <a:r>
                        <a:rPr lang="en-US" dirty="0"/>
                        <a:t>Conclusion</a:t>
                      </a:r>
                    </a:p>
                  </a:txBody>
                  <a:tcPr/>
                </a:tc>
                <a:extLst>
                  <a:ext uri="{0D108BD9-81ED-4DB2-BD59-A6C34878D82A}">
                    <a16:rowId xmlns:a16="http://schemas.microsoft.com/office/drawing/2014/main" val="313075425"/>
                  </a:ext>
                </a:extLst>
              </a:tr>
              <a:tr h="370840">
                <a:tc>
                  <a:txBody>
                    <a:bodyPr/>
                    <a:lstStyle/>
                    <a:p>
                      <a:r>
                        <a:rPr lang="en-US" dirty="0"/>
                        <a:t>OPTIONAL:</a:t>
                      </a:r>
                    </a:p>
                    <a:p>
                      <a:endParaRPr lang="en-US" dirty="0"/>
                    </a:p>
                    <a:p>
                      <a:endParaRPr lang="en-US" dirty="0"/>
                    </a:p>
                  </a:txBody>
                  <a:tcPr/>
                </a:tc>
                <a:tc>
                  <a:txBody>
                    <a:bodyPr/>
                    <a:lstStyle/>
                    <a:p>
                      <a:endParaRPr lang="en-US"/>
                    </a:p>
                  </a:txBody>
                  <a:tcPr/>
                </a:tc>
                <a:tc rowSpan="4">
                  <a:txBody>
                    <a:bodyPr/>
                    <a:lstStyle/>
                    <a:p>
                      <a:endParaRPr lang="en-US" dirty="0"/>
                    </a:p>
                  </a:txBody>
                  <a:tcPr/>
                </a:tc>
                <a:extLst>
                  <a:ext uri="{0D108BD9-81ED-4DB2-BD59-A6C34878D82A}">
                    <a16:rowId xmlns:a16="http://schemas.microsoft.com/office/drawing/2014/main" val="4233387168"/>
                  </a:ext>
                </a:extLst>
              </a:tr>
              <a:tr h="370840">
                <a:tc>
                  <a:txBody>
                    <a:bodyPr/>
                    <a:lstStyle/>
                    <a:p>
                      <a:endParaRPr lang="en-US" dirty="0"/>
                    </a:p>
                    <a:p>
                      <a:endParaRPr lang="en-US" dirty="0"/>
                    </a:p>
                    <a:p>
                      <a:endParaRPr lang="en-US" dirty="0"/>
                    </a:p>
                  </a:txBody>
                  <a:tcPr/>
                </a:tc>
                <a:tc>
                  <a:txBody>
                    <a:bodyPr/>
                    <a:lstStyle/>
                    <a:p>
                      <a:endParaRPr lang="en-US"/>
                    </a:p>
                  </a:txBody>
                  <a:tcPr/>
                </a:tc>
                <a:tc vMerge="1">
                  <a:txBody>
                    <a:bodyPr/>
                    <a:lstStyle/>
                    <a:p>
                      <a:endParaRPr lang="en-US" dirty="0"/>
                    </a:p>
                  </a:txBody>
                  <a:tcPr/>
                </a:tc>
                <a:extLst>
                  <a:ext uri="{0D108BD9-81ED-4DB2-BD59-A6C34878D82A}">
                    <a16:rowId xmlns:a16="http://schemas.microsoft.com/office/drawing/2014/main" val="3599871390"/>
                  </a:ext>
                </a:extLst>
              </a:tr>
              <a:tr h="370840">
                <a:tc>
                  <a:txBody>
                    <a:bodyPr/>
                    <a:lstStyle/>
                    <a:p>
                      <a:endParaRPr lang="en-US" dirty="0"/>
                    </a:p>
                    <a:p>
                      <a:endParaRPr lang="en-US" dirty="0"/>
                    </a:p>
                    <a:p>
                      <a:endParaRPr lang="en-US" dirty="0"/>
                    </a:p>
                  </a:txBody>
                  <a:tcPr/>
                </a:tc>
                <a:tc>
                  <a:txBody>
                    <a:bodyPr/>
                    <a:lstStyle/>
                    <a:p>
                      <a:endParaRPr lang="en-US"/>
                    </a:p>
                  </a:txBody>
                  <a:tcPr/>
                </a:tc>
                <a:tc vMerge="1">
                  <a:txBody>
                    <a:bodyPr/>
                    <a:lstStyle/>
                    <a:p>
                      <a:endParaRPr lang="en-US" dirty="0"/>
                    </a:p>
                  </a:txBody>
                  <a:tcPr/>
                </a:tc>
                <a:extLst>
                  <a:ext uri="{0D108BD9-81ED-4DB2-BD59-A6C34878D82A}">
                    <a16:rowId xmlns:a16="http://schemas.microsoft.com/office/drawing/2014/main" val="692830922"/>
                  </a:ext>
                </a:extLst>
              </a:tr>
              <a:tr h="370840">
                <a:tc>
                  <a:txBody>
                    <a:bodyPr/>
                    <a:lstStyle/>
                    <a:p>
                      <a:endParaRPr lang="en-US" dirty="0"/>
                    </a:p>
                    <a:p>
                      <a:endParaRPr lang="en-US" dirty="0"/>
                    </a:p>
                    <a:p>
                      <a:endParaRPr lang="en-US" dirty="0"/>
                    </a:p>
                  </a:txBody>
                  <a:tcPr/>
                </a:tc>
                <a:tc>
                  <a:txBody>
                    <a:bodyPr/>
                    <a:lstStyle/>
                    <a:p>
                      <a:endParaRPr lang="en-US"/>
                    </a:p>
                  </a:txBody>
                  <a:tcPr/>
                </a:tc>
                <a:tc vMerge="1">
                  <a:txBody>
                    <a:bodyPr/>
                    <a:lstStyle/>
                    <a:p>
                      <a:endParaRPr lang="en-US" dirty="0"/>
                    </a:p>
                  </a:txBody>
                  <a:tcPr/>
                </a:tc>
                <a:extLst>
                  <a:ext uri="{0D108BD9-81ED-4DB2-BD59-A6C34878D82A}">
                    <a16:rowId xmlns:a16="http://schemas.microsoft.com/office/drawing/2014/main" val="1938509372"/>
                  </a:ext>
                </a:extLst>
              </a:tr>
            </a:tbl>
          </a:graphicData>
        </a:graphic>
      </p:graphicFrame>
    </p:spTree>
    <p:extLst>
      <p:ext uri="{BB962C8B-B14F-4D97-AF65-F5344CB8AC3E}">
        <p14:creationId xmlns:p14="http://schemas.microsoft.com/office/powerpoint/2010/main" val="352712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95F2-8237-79E3-6C54-BFAFDC942212}"/>
              </a:ext>
            </a:extLst>
          </p:cNvPr>
          <p:cNvSpPr>
            <a:spLocks noGrp="1"/>
          </p:cNvSpPr>
          <p:nvPr>
            <p:ph type="title"/>
          </p:nvPr>
        </p:nvSpPr>
        <p:spPr/>
        <p:txBody>
          <a:bodyPr/>
          <a:lstStyle/>
          <a:p>
            <a:r>
              <a:rPr lang="en-US" dirty="0"/>
              <a:t>Sample – Thesis Statements </a:t>
            </a:r>
          </a:p>
        </p:txBody>
      </p:sp>
      <p:sp>
        <p:nvSpPr>
          <p:cNvPr id="3" name="Content Placeholder 2">
            <a:extLst>
              <a:ext uri="{FF2B5EF4-FFF2-40B4-BE49-F238E27FC236}">
                <a16:creationId xmlns:a16="http://schemas.microsoft.com/office/drawing/2014/main" id="{1E88AFEE-27BC-FDBF-7397-63376630FE95}"/>
              </a:ext>
            </a:extLst>
          </p:cNvPr>
          <p:cNvSpPr>
            <a:spLocks noGrp="1"/>
          </p:cNvSpPr>
          <p:nvPr>
            <p:ph idx="1"/>
          </p:nvPr>
        </p:nvSpPr>
        <p:spPr/>
        <p:txBody>
          <a:bodyPr>
            <a:normAutofit lnSpcReduction="10000"/>
          </a:bodyPr>
          <a:lstStyle/>
          <a:p>
            <a:pPr algn="ctr"/>
            <a:r>
              <a:rPr lang="en-AU" b="1" i="1" dirty="0">
                <a:solidFill>
                  <a:schemeClr val="accent6"/>
                </a:solidFill>
                <a:effectLst/>
                <a:latin typeface="Söhne"/>
              </a:rPr>
              <a:t>Compare and Contrast the objectives, methods, and impacts of the Gracchi brothers</a:t>
            </a:r>
          </a:p>
          <a:p>
            <a:pPr algn="ctr"/>
            <a:endParaRPr lang="en-AU" b="1" i="1" dirty="0">
              <a:solidFill>
                <a:schemeClr val="accent6"/>
              </a:solidFill>
              <a:latin typeface="Söhne"/>
            </a:endParaRPr>
          </a:p>
          <a:p>
            <a:pPr>
              <a:buFont typeface="Arial" panose="020B0604020202020204" pitchFamily="34" charset="0"/>
              <a:buChar char="•"/>
            </a:pPr>
            <a:r>
              <a:rPr lang="en-AU" b="0" i="0" dirty="0">
                <a:solidFill>
                  <a:srgbClr val="374151"/>
                </a:solidFill>
                <a:effectLst/>
                <a:latin typeface="Söhne"/>
              </a:rPr>
              <a:t>"This essay will discuss the similarities and differences between the Gracchi brothers in terms of their objectives, methods, and impacts on the Late Roman Republic.”</a:t>
            </a:r>
          </a:p>
          <a:p>
            <a:pPr>
              <a:buFont typeface="Arial" panose="020B0604020202020204" pitchFamily="34" charset="0"/>
              <a:buChar char="•"/>
            </a:pPr>
            <a:endParaRPr lang="en-AU" b="0" i="0" dirty="0">
              <a:solidFill>
                <a:srgbClr val="374151"/>
              </a:solidFill>
              <a:effectLst/>
              <a:latin typeface="Söhne"/>
            </a:endParaRPr>
          </a:p>
          <a:p>
            <a:pPr>
              <a:buFont typeface="Arial" panose="020B0604020202020204" pitchFamily="34" charset="0"/>
              <a:buChar char="•"/>
            </a:pPr>
            <a:r>
              <a:rPr lang="en-AU" b="0" i="0" dirty="0">
                <a:solidFill>
                  <a:srgbClr val="374151"/>
                </a:solidFill>
                <a:effectLst/>
                <a:latin typeface="Söhne"/>
              </a:rPr>
              <a:t>"Tiberius and Gaius Gracchus were brothers who had both similar and different goals, methods, and impacts on Rome, and this essay will explore those aspects.”</a:t>
            </a:r>
          </a:p>
          <a:p>
            <a:pPr>
              <a:buFont typeface="Arial" panose="020B0604020202020204" pitchFamily="34" charset="0"/>
              <a:buChar char="•"/>
            </a:pPr>
            <a:endParaRPr lang="en-AU" b="0" i="0" dirty="0">
              <a:solidFill>
                <a:srgbClr val="374151"/>
              </a:solidFill>
              <a:effectLst/>
              <a:latin typeface="Söhne"/>
            </a:endParaRPr>
          </a:p>
          <a:p>
            <a:pPr>
              <a:buFont typeface="Arial" panose="020B0604020202020204" pitchFamily="34" charset="0"/>
              <a:buChar char="•"/>
            </a:pPr>
            <a:r>
              <a:rPr lang="en-AU" b="0" i="0" dirty="0">
                <a:solidFill>
                  <a:srgbClr val="374151"/>
                </a:solidFill>
                <a:effectLst/>
                <a:latin typeface="Söhne"/>
              </a:rPr>
              <a:t>"The Gracchi brothers played roles in Roman politics with various objectives and methods, impacting society differently; this essay will </a:t>
            </a:r>
            <a:r>
              <a:rPr lang="en-AU" b="0" i="0" dirty="0" err="1">
                <a:solidFill>
                  <a:srgbClr val="374151"/>
                </a:solidFill>
                <a:effectLst/>
                <a:latin typeface="Söhne"/>
              </a:rPr>
              <a:t>analyze</a:t>
            </a:r>
            <a:r>
              <a:rPr lang="en-AU" b="0" i="0" dirty="0">
                <a:solidFill>
                  <a:srgbClr val="374151"/>
                </a:solidFill>
                <a:effectLst/>
                <a:latin typeface="Söhne"/>
              </a:rPr>
              <a:t> these aspects to understand their contributions to the Late Republic."</a:t>
            </a:r>
          </a:p>
          <a:p>
            <a:pPr algn="ctr"/>
            <a:endParaRPr lang="en-US" b="1" i="1" dirty="0">
              <a:solidFill>
                <a:schemeClr val="accent6"/>
              </a:solidFill>
            </a:endParaRPr>
          </a:p>
        </p:txBody>
      </p:sp>
    </p:spTree>
    <p:extLst>
      <p:ext uri="{BB962C8B-B14F-4D97-AF65-F5344CB8AC3E}">
        <p14:creationId xmlns:p14="http://schemas.microsoft.com/office/powerpoint/2010/main" val="139223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95F2-8237-79E3-6C54-BFAFDC942212}"/>
              </a:ext>
            </a:extLst>
          </p:cNvPr>
          <p:cNvSpPr>
            <a:spLocks noGrp="1"/>
          </p:cNvSpPr>
          <p:nvPr>
            <p:ph type="title"/>
          </p:nvPr>
        </p:nvSpPr>
        <p:spPr/>
        <p:txBody>
          <a:bodyPr/>
          <a:lstStyle/>
          <a:p>
            <a:r>
              <a:rPr lang="en-US" dirty="0"/>
              <a:t>Sample – Thesis Statements </a:t>
            </a:r>
          </a:p>
        </p:txBody>
      </p:sp>
      <p:sp>
        <p:nvSpPr>
          <p:cNvPr id="3" name="Content Placeholder 2">
            <a:extLst>
              <a:ext uri="{FF2B5EF4-FFF2-40B4-BE49-F238E27FC236}">
                <a16:creationId xmlns:a16="http://schemas.microsoft.com/office/drawing/2014/main" id="{1E88AFEE-27BC-FDBF-7397-63376630FE95}"/>
              </a:ext>
            </a:extLst>
          </p:cNvPr>
          <p:cNvSpPr>
            <a:spLocks noGrp="1"/>
          </p:cNvSpPr>
          <p:nvPr>
            <p:ph idx="1"/>
          </p:nvPr>
        </p:nvSpPr>
        <p:spPr>
          <a:xfrm>
            <a:off x="468630" y="1845734"/>
            <a:ext cx="11292840" cy="4023360"/>
          </a:xfrm>
        </p:spPr>
        <p:txBody>
          <a:bodyPr>
            <a:normAutofit fontScale="92500" lnSpcReduction="20000"/>
          </a:bodyPr>
          <a:lstStyle/>
          <a:p>
            <a:pPr algn="ctr"/>
            <a:r>
              <a:rPr lang="en-AU" b="1" i="1" dirty="0">
                <a:solidFill>
                  <a:schemeClr val="accent6"/>
                </a:solidFill>
                <a:effectLst/>
                <a:latin typeface="Söhne"/>
              </a:rPr>
              <a:t>Compare and Contrast the objectives, methods, and impacts of the Gracchi brothers</a:t>
            </a:r>
          </a:p>
          <a:p>
            <a:pPr algn="ctr"/>
            <a:endParaRPr lang="en-AU" b="1" i="1" dirty="0">
              <a:solidFill>
                <a:schemeClr val="accent6"/>
              </a:solidFill>
              <a:latin typeface="Söhne"/>
            </a:endParaRPr>
          </a:p>
          <a:p>
            <a:pPr>
              <a:buFont typeface="Arial" panose="020B0604020202020204" pitchFamily="34" charset="0"/>
              <a:buChar char="•"/>
            </a:pPr>
            <a:r>
              <a:rPr lang="en-AU" b="0" i="0" dirty="0">
                <a:solidFill>
                  <a:srgbClr val="374151"/>
                </a:solidFill>
                <a:effectLst/>
                <a:latin typeface="Söhne"/>
              </a:rPr>
              <a:t>"Although Tiberius and Gaius Gracchus shared a commitment to social reform in the Late Roman Republic, their distinct objectives—Tiberius focusing on agrarian issues and Gaius expanding reforms to citizenship—resulted in varied methods and lasting impacts, ultimately shaping the trajectory of Roman history.”</a:t>
            </a:r>
          </a:p>
          <a:p>
            <a:pPr marL="0" indent="0">
              <a:buNone/>
            </a:pPr>
            <a:endParaRPr lang="en-AU" b="0" i="0" dirty="0">
              <a:solidFill>
                <a:srgbClr val="374151"/>
              </a:solidFill>
              <a:effectLst/>
              <a:latin typeface="Söhne"/>
            </a:endParaRPr>
          </a:p>
          <a:p>
            <a:pPr>
              <a:buFont typeface="Arial" panose="020B0604020202020204" pitchFamily="34" charset="0"/>
              <a:buChar char="•"/>
            </a:pPr>
            <a:r>
              <a:rPr lang="en-AU" b="0" i="0" dirty="0">
                <a:solidFill>
                  <a:srgbClr val="374151"/>
                </a:solidFill>
                <a:effectLst/>
                <a:latin typeface="Söhne"/>
              </a:rPr>
              <a:t>"While both Gracchi brothers sought to address societal challenges, Tiberius Gracchus concentrated on economic inequality through land redistribution, contrasting with Gaius Gracchus, who broadened the scope by extending Roman citizenship, reflecting a nuanced evolution of populist ideals in Late Republican Rome.”</a:t>
            </a:r>
          </a:p>
          <a:p>
            <a:pPr marL="0" indent="0">
              <a:buNone/>
            </a:pPr>
            <a:endParaRPr lang="en-AU" b="0" i="0" dirty="0">
              <a:solidFill>
                <a:srgbClr val="374151"/>
              </a:solidFill>
              <a:effectLst/>
              <a:latin typeface="Söhne"/>
            </a:endParaRPr>
          </a:p>
          <a:p>
            <a:pPr>
              <a:buFont typeface="Arial" panose="020B0604020202020204" pitchFamily="34" charset="0"/>
              <a:buChar char="•"/>
            </a:pPr>
            <a:r>
              <a:rPr lang="en-AU" b="0" i="0" dirty="0">
                <a:solidFill>
                  <a:srgbClr val="374151"/>
                </a:solidFill>
                <a:effectLst/>
                <a:latin typeface="Söhne"/>
              </a:rPr>
              <a:t>"In the Late Roman Republic, the Gracchi brothers, Tiberius and Gaius, navigated similar objectives of social reform, but their differing methods—Tiberius' focus on land distribution and Gaius' incorporation of citizenship extension—led to contrasting impacts, illustrating the complex interplay between populist initiatives and Senate opposition."</a:t>
            </a:r>
          </a:p>
          <a:p>
            <a:pPr algn="ctr"/>
            <a:endParaRPr lang="en-US" b="1" i="1" dirty="0">
              <a:solidFill>
                <a:schemeClr val="accent6"/>
              </a:solidFill>
            </a:endParaRPr>
          </a:p>
        </p:txBody>
      </p:sp>
    </p:spTree>
    <p:extLst>
      <p:ext uri="{BB962C8B-B14F-4D97-AF65-F5344CB8AC3E}">
        <p14:creationId xmlns:p14="http://schemas.microsoft.com/office/powerpoint/2010/main" val="398922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6D0C-2DE4-0BA4-9502-2588E475C17B}"/>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FFDF1623-DADC-E061-7FD7-F7B8AA58EF92}"/>
              </a:ext>
            </a:extLst>
          </p:cNvPr>
          <p:cNvSpPr>
            <a:spLocks noGrp="1"/>
          </p:cNvSpPr>
          <p:nvPr>
            <p:ph type="subTitle" idx="1"/>
          </p:nvPr>
        </p:nvSpPr>
        <p:spPr/>
        <p:txBody>
          <a:bodyPr/>
          <a:lstStyle/>
          <a:p>
            <a:r>
              <a:rPr lang="en-US" dirty="0"/>
              <a:t>What do we need further clarification on?</a:t>
            </a:r>
          </a:p>
        </p:txBody>
      </p:sp>
    </p:spTree>
    <p:extLst>
      <p:ext uri="{BB962C8B-B14F-4D97-AF65-F5344CB8AC3E}">
        <p14:creationId xmlns:p14="http://schemas.microsoft.com/office/powerpoint/2010/main" val="9917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B1E9-B23D-7156-D86F-E8B963F71E2C}"/>
              </a:ext>
            </a:extLst>
          </p:cNvPr>
          <p:cNvSpPr>
            <a:spLocks noGrp="1"/>
          </p:cNvSpPr>
          <p:nvPr>
            <p:ph type="title"/>
          </p:nvPr>
        </p:nvSpPr>
        <p:spPr/>
        <p:txBody>
          <a:bodyPr/>
          <a:lstStyle/>
          <a:p>
            <a:pPr algn="ctr"/>
            <a:r>
              <a:rPr lang="en-US" dirty="0"/>
              <a:t>ACTIVITY – Group Essay Writing</a:t>
            </a:r>
          </a:p>
        </p:txBody>
      </p:sp>
      <p:graphicFrame>
        <p:nvGraphicFramePr>
          <p:cNvPr id="5" name="Content Placeholder 2">
            <a:extLst>
              <a:ext uri="{FF2B5EF4-FFF2-40B4-BE49-F238E27FC236}">
                <a16:creationId xmlns:a16="http://schemas.microsoft.com/office/drawing/2014/main" id="{86CFE33A-BDC6-B609-036D-C3FD592E9A76}"/>
              </a:ext>
            </a:extLst>
          </p:cNvPr>
          <p:cNvGraphicFramePr>
            <a:graphicFrameLocks noGrp="1"/>
          </p:cNvGraphicFramePr>
          <p:nvPr>
            <p:ph idx="1"/>
            <p:extLst>
              <p:ext uri="{D42A27DB-BD31-4B8C-83A1-F6EECF244321}">
                <p14:modId xmlns:p14="http://schemas.microsoft.com/office/powerpoint/2010/main" val="419057969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901791"/>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471</TotalTime>
  <Words>407</Words>
  <Application>Microsoft Macintosh PowerPoint</Application>
  <PresentationFormat>Widescreen</PresentationFormat>
  <Paragraphs>47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Retrospect</vt:lpstr>
      <vt:lpstr>REVIEW</vt:lpstr>
      <vt:lpstr>Today’s Lesson</vt:lpstr>
      <vt:lpstr>DISCUSSION –  What makes a GOOD essay?</vt:lpstr>
      <vt:lpstr>Elements of an essay</vt:lpstr>
      <vt:lpstr>Sample – Thesis Statements </vt:lpstr>
      <vt:lpstr>Sample – Thesis Statements </vt:lpstr>
      <vt:lpstr>Questions</vt:lpstr>
      <vt:lpstr>ACTIVITY – Group Essay Writing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189</cp:revision>
  <dcterms:created xsi:type="dcterms:W3CDTF">2022-07-13T05:26:46Z</dcterms:created>
  <dcterms:modified xsi:type="dcterms:W3CDTF">2024-01-23T05:05:04Z</dcterms:modified>
</cp:coreProperties>
</file>