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6"/>
    <p:restoredTop sz="81422"/>
  </p:normalViewPr>
  <p:slideViewPr>
    <p:cSldViewPr snapToGrid="0" snapToObjects="1">
      <p:cViewPr varScale="1">
        <p:scale>
          <a:sx n="80" d="100"/>
          <a:sy n="80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PvPsUwL-2Lk&amp;ab_channel=BanijayHistory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PvPsUwL-2Lk&amp;ab_channel=BanijayHistory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0D408-CE18-49CD-9C51-592BD8175A8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2DA925-B3A2-4518-957D-51EFD1738031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https://www.youtube.com/watch?v=PvPsUwL-2Lk&amp;ab_channel=BanijayHistory</a:t>
          </a:r>
          <a:endParaRPr lang="en-US"/>
        </a:p>
      </dgm:t>
    </dgm:pt>
    <dgm:pt modelId="{417F1093-B81E-41B1-AB1D-6972A3D077D7}" type="parTrans" cxnId="{437CE1A5-B7DE-4211-B134-A0703F2F0FBA}">
      <dgm:prSet/>
      <dgm:spPr/>
      <dgm:t>
        <a:bodyPr/>
        <a:lstStyle/>
        <a:p>
          <a:endParaRPr lang="en-US"/>
        </a:p>
      </dgm:t>
    </dgm:pt>
    <dgm:pt modelId="{68CF97CB-8E4B-4409-BCD3-39CA368290B7}" type="sibTrans" cxnId="{437CE1A5-B7DE-4211-B134-A0703F2F0FBA}">
      <dgm:prSet/>
      <dgm:spPr/>
      <dgm:t>
        <a:bodyPr/>
        <a:lstStyle/>
        <a:p>
          <a:endParaRPr lang="en-US"/>
        </a:p>
      </dgm:t>
    </dgm:pt>
    <dgm:pt modelId="{D2EC714F-D811-461D-A7C6-54BC8A174627}">
      <dgm:prSet/>
      <dgm:spPr/>
      <dgm:t>
        <a:bodyPr/>
        <a:lstStyle/>
        <a:p>
          <a:r>
            <a:rPr lang="en-AU" i="1"/>
            <a:t>Rome The World's First Superpower: Tiberius | Ancient Rome Documentary | Reel Truth. History</a:t>
          </a:r>
          <a:endParaRPr lang="en-US"/>
        </a:p>
      </dgm:t>
    </dgm:pt>
    <dgm:pt modelId="{7304226C-78A6-439F-8B23-D2ECCF461653}" type="parTrans" cxnId="{044B9102-01F4-4BE3-AD11-7DCB6340E290}">
      <dgm:prSet/>
      <dgm:spPr/>
      <dgm:t>
        <a:bodyPr/>
        <a:lstStyle/>
        <a:p>
          <a:endParaRPr lang="en-US"/>
        </a:p>
      </dgm:t>
    </dgm:pt>
    <dgm:pt modelId="{CE1B526C-0162-44FD-993F-67EE1725E801}" type="sibTrans" cxnId="{044B9102-01F4-4BE3-AD11-7DCB6340E290}">
      <dgm:prSet/>
      <dgm:spPr/>
      <dgm:t>
        <a:bodyPr/>
        <a:lstStyle/>
        <a:p>
          <a:endParaRPr lang="en-US"/>
        </a:p>
      </dgm:t>
    </dgm:pt>
    <dgm:pt modelId="{958DDE8A-E5DA-4C8B-B10C-81949A2553A0}">
      <dgm:prSet/>
      <dgm:spPr/>
      <dgm:t>
        <a:bodyPr/>
        <a:lstStyle/>
        <a:p>
          <a:r>
            <a:rPr lang="en-AU" b="1" i="0"/>
            <a:t>Take notes on the following:</a:t>
          </a:r>
          <a:endParaRPr lang="en-US"/>
        </a:p>
      </dgm:t>
    </dgm:pt>
    <dgm:pt modelId="{03907670-235C-4517-BD8B-87C9C9E02489}" type="parTrans" cxnId="{7EFE2595-42F0-451E-AE5F-5F69A13D3AE5}">
      <dgm:prSet/>
      <dgm:spPr/>
      <dgm:t>
        <a:bodyPr/>
        <a:lstStyle/>
        <a:p>
          <a:endParaRPr lang="en-US"/>
        </a:p>
      </dgm:t>
    </dgm:pt>
    <dgm:pt modelId="{806D5B1D-F450-4B9E-A163-78B1F0B0F6F0}" type="sibTrans" cxnId="{7EFE2595-42F0-451E-AE5F-5F69A13D3AE5}">
      <dgm:prSet/>
      <dgm:spPr/>
      <dgm:t>
        <a:bodyPr/>
        <a:lstStyle/>
        <a:p>
          <a:endParaRPr lang="en-US"/>
        </a:p>
      </dgm:t>
    </dgm:pt>
    <dgm:pt modelId="{83BF2CD1-C4E1-4BB0-8E97-E8001CEAE001}">
      <dgm:prSet/>
      <dgm:spPr/>
      <dgm:t>
        <a:bodyPr/>
        <a:lstStyle/>
        <a:p>
          <a:r>
            <a:rPr lang="en-AU" b="0" i="0" dirty="0"/>
            <a:t>Key People</a:t>
          </a:r>
          <a:endParaRPr lang="en-US" b="0" dirty="0"/>
        </a:p>
      </dgm:t>
    </dgm:pt>
    <dgm:pt modelId="{2823B550-9A41-43DB-A09A-B7BF6D21BE57}" type="parTrans" cxnId="{571CF32F-4994-43E4-BCDA-7F57F70900F5}">
      <dgm:prSet/>
      <dgm:spPr/>
      <dgm:t>
        <a:bodyPr/>
        <a:lstStyle/>
        <a:p>
          <a:endParaRPr lang="en-US"/>
        </a:p>
      </dgm:t>
    </dgm:pt>
    <dgm:pt modelId="{3B04FFAD-0674-43B2-8330-04306B4D23BA}" type="sibTrans" cxnId="{571CF32F-4994-43E4-BCDA-7F57F70900F5}">
      <dgm:prSet/>
      <dgm:spPr/>
      <dgm:t>
        <a:bodyPr/>
        <a:lstStyle/>
        <a:p>
          <a:endParaRPr lang="en-US"/>
        </a:p>
      </dgm:t>
    </dgm:pt>
    <dgm:pt modelId="{0CE5897F-C711-4DC0-8087-93ED350B2AE7}">
      <dgm:prSet/>
      <dgm:spPr/>
      <dgm:t>
        <a:bodyPr/>
        <a:lstStyle/>
        <a:p>
          <a:r>
            <a:rPr lang="en-AU" b="0" dirty="0"/>
            <a:t>Key Events</a:t>
          </a:r>
          <a:endParaRPr lang="en-US" b="0" dirty="0"/>
        </a:p>
      </dgm:t>
    </dgm:pt>
    <dgm:pt modelId="{3FC4683F-7D17-4151-8D36-69FBAA5B74D2}" type="parTrans" cxnId="{9BFEB26F-B965-489F-8847-529563720227}">
      <dgm:prSet/>
      <dgm:spPr/>
      <dgm:t>
        <a:bodyPr/>
        <a:lstStyle/>
        <a:p>
          <a:endParaRPr lang="en-US"/>
        </a:p>
      </dgm:t>
    </dgm:pt>
    <dgm:pt modelId="{F42DFFDC-1CA7-44FD-8326-AAF876840954}" type="sibTrans" cxnId="{9BFEB26F-B965-489F-8847-529563720227}">
      <dgm:prSet/>
      <dgm:spPr/>
      <dgm:t>
        <a:bodyPr/>
        <a:lstStyle/>
        <a:p>
          <a:endParaRPr lang="en-US"/>
        </a:p>
      </dgm:t>
    </dgm:pt>
    <dgm:pt modelId="{DC03593B-C506-41A5-9E7A-FA7B561D32DA}">
      <dgm:prSet/>
      <dgm:spPr/>
      <dgm:t>
        <a:bodyPr/>
        <a:lstStyle/>
        <a:p>
          <a:r>
            <a:rPr lang="en-AU" b="0" dirty="0"/>
            <a:t>Key Ideas</a:t>
          </a:r>
          <a:endParaRPr lang="en-US" b="0" dirty="0"/>
        </a:p>
      </dgm:t>
    </dgm:pt>
    <dgm:pt modelId="{CB2969AA-BD9B-476A-9C59-4B3531210B3E}" type="parTrans" cxnId="{19568366-EC90-46E0-B8D7-FA36FC677602}">
      <dgm:prSet/>
      <dgm:spPr/>
      <dgm:t>
        <a:bodyPr/>
        <a:lstStyle/>
        <a:p>
          <a:endParaRPr lang="en-US"/>
        </a:p>
      </dgm:t>
    </dgm:pt>
    <dgm:pt modelId="{11A74ED2-55B4-459D-B549-979E84719983}" type="sibTrans" cxnId="{19568366-EC90-46E0-B8D7-FA36FC677602}">
      <dgm:prSet/>
      <dgm:spPr/>
      <dgm:t>
        <a:bodyPr/>
        <a:lstStyle/>
        <a:p>
          <a:endParaRPr lang="en-US"/>
        </a:p>
      </dgm:t>
    </dgm:pt>
    <dgm:pt modelId="{DFB42649-4C18-D540-8357-FDE7A153E5D8}" type="pres">
      <dgm:prSet presAssocID="{2F90D408-CE18-49CD-9C51-592BD8175A86}" presName="vert0" presStyleCnt="0">
        <dgm:presLayoutVars>
          <dgm:dir/>
          <dgm:animOne val="branch"/>
          <dgm:animLvl val="lvl"/>
        </dgm:presLayoutVars>
      </dgm:prSet>
      <dgm:spPr/>
    </dgm:pt>
    <dgm:pt modelId="{27E756AF-DF95-4641-B9A2-D39DFA2D9AA9}" type="pres">
      <dgm:prSet presAssocID="{D32DA925-B3A2-4518-957D-51EFD1738031}" presName="thickLine" presStyleLbl="alignNode1" presStyleIdx="0" presStyleCnt="6"/>
      <dgm:spPr/>
    </dgm:pt>
    <dgm:pt modelId="{D9E643BA-B4A4-414D-8CAC-46FC698CFD66}" type="pres">
      <dgm:prSet presAssocID="{D32DA925-B3A2-4518-957D-51EFD1738031}" presName="horz1" presStyleCnt="0"/>
      <dgm:spPr/>
    </dgm:pt>
    <dgm:pt modelId="{B8B2E27E-E272-7E49-814D-1BEB25F5A684}" type="pres">
      <dgm:prSet presAssocID="{D32DA925-B3A2-4518-957D-51EFD1738031}" presName="tx1" presStyleLbl="revTx" presStyleIdx="0" presStyleCnt="6"/>
      <dgm:spPr/>
    </dgm:pt>
    <dgm:pt modelId="{0ABCDEBA-7931-F74C-AFCF-19C5CF88950D}" type="pres">
      <dgm:prSet presAssocID="{D32DA925-B3A2-4518-957D-51EFD1738031}" presName="vert1" presStyleCnt="0"/>
      <dgm:spPr/>
    </dgm:pt>
    <dgm:pt modelId="{EEEA7B04-4728-5244-900C-763B6492AFE7}" type="pres">
      <dgm:prSet presAssocID="{D2EC714F-D811-461D-A7C6-54BC8A174627}" presName="thickLine" presStyleLbl="alignNode1" presStyleIdx="1" presStyleCnt="6"/>
      <dgm:spPr/>
    </dgm:pt>
    <dgm:pt modelId="{3992BF66-85E1-7543-A901-64688B40FF2B}" type="pres">
      <dgm:prSet presAssocID="{D2EC714F-D811-461D-A7C6-54BC8A174627}" presName="horz1" presStyleCnt="0"/>
      <dgm:spPr/>
    </dgm:pt>
    <dgm:pt modelId="{955E6768-D400-7541-AAF2-E40FEB23BD78}" type="pres">
      <dgm:prSet presAssocID="{D2EC714F-D811-461D-A7C6-54BC8A174627}" presName="tx1" presStyleLbl="revTx" presStyleIdx="1" presStyleCnt="6"/>
      <dgm:spPr/>
    </dgm:pt>
    <dgm:pt modelId="{E9CB5501-23A7-6E4A-973C-09AE8F0DD156}" type="pres">
      <dgm:prSet presAssocID="{D2EC714F-D811-461D-A7C6-54BC8A174627}" presName="vert1" presStyleCnt="0"/>
      <dgm:spPr/>
    </dgm:pt>
    <dgm:pt modelId="{D2744713-6AFB-8C47-B863-5E631A451421}" type="pres">
      <dgm:prSet presAssocID="{958DDE8A-E5DA-4C8B-B10C-81949A2553A0}" presName="thickLine" presStyleLbl="alignNode1" presStyleIdx="2" presStyleCnt="6"/>
      <dgm:spPr/>
    </dgm:pt>
    <dgm:pt modelId="{0AD3D7F0-EB3E-7B40-8DE9-F97EEF762E75}" type="pres">
      <dgm:prSet presAssocID="{958DDE8A-E5DA-4C8B-B10C-81949A2553A0}" presName="horz1" presStyleCnt="0"/>
      <dgm:spPr/>
    </dgm:pt>
    <dgm:pt modelId="{2E04E6CC-1746-F846-ACF3-BF4E8E1E7BE1}" type="pres">
      <dgm:prSet presAssocID="{958DDE8A-E5DA-4C8B-B10C-81949A2553A0}" presName="tx1" presStyleLbl="revTx" presStyleIdx="2" presStyleCnt="6"/>
      <dgm:spPr/>
    </dgm:pt>
    <dgm:pt modelId="{C170197A-43A8-F944-9E3E-81EBFF4AD608}" type="pres">
      <dgm:prSet presAssocID="{958DDE8A-E5DA-4C8B-B10C-81949A2553A0}" presName="vert1" presStyleCnt="0"/>
      <dgm:spPr/>
    </dgm:pt>
    <dgm:pt modelId="{16307EB3-9DB2-EC47-8926-13950975E9DE}" type="pres">
      <dgm:prSet presAssocID="{83BF2CD1-C4E1-4BB0-8E97-E8001CEAE001}" presName="thickLine" presStyleLbl="alignNode1" presStyleIdx="3" presStyleCnt="6"/>
      <dgm:spPr/>
    </dgm:pt>
    <dgm:pt modelId="{B5D6C394-5CC8-4047-88C5-6B070BBF893E}" type="pres">
      <dgm:prSet presAssocID="{83BF2CD1-C4E1-4BB0-8E97-E8001CEAE001}" presName="horz1" presStyleCnt="0"/>
      <dgm:spPr/>
    </dgm:pt>
    <dgm:pt modelId="{F5C54912-7D59-8E45-8A01-75BC9B960DE2}" type="pres">
      <dgm:prSet presAssocID="{83BF2CD1-C4E1-4BB0-8E97-E8001CEAE001}" presName="tx1" presStyleLbl="revTx" presStyleIdx="3" presStyleCnt="6"/>
      <dgm:spPr/>
    </dgm:pt>
    <dgm:pt modelId="{7C53E688-5740-684F-A115-52FA35674BBE}" type="pres">
      <dgm:prSet presAssocID="{83BF2CD1-C4E1-4BB0-8E97-E8001CEAE001}" presName="vert1" presStyleCnt="0"/>
      <dgm:spPr/>
    </dgm:pt>
    <dgm:pt modelId="{8F795E94-2533-2443-8EA4-3269A8CB9A84}" type="pres">
      <dgm:prSet presAssocID="{0CE5897F-C711-4DC0-8087-93ED350B2AE7}" presName="thickLine" presStyleLbl="alignNode1" presStyleIdx="4" presStyleCnt="6"/>
      <dgm:spPr/>
    </dgm:pt>
    <dgm:pt modelId="{A497BEC4-CB98-EE48-8AE3-5A7A05B9DF11}" type="pres">
      <dgm:prSet presAssocID="{0CE5897F-C711-4DC0-8087-93ED350B2AE7}" presName="horz1" presStyleCnt="0"/>
      <dgm:spPr/>
    </dgm:pt>
    <dgm:pt modelId="{979F289F-8C4E-894E-A9C4-6DBA23FD4EC8}" type="pres">
      <dgm:prSet presAssocID="{0CE5897F-C711-4DC0-8087-93ED350B2AE7}" presName="tx1" presStyleLbl="revTx" presStyleIdx="4" presStyleCnt="6"/>
      <dgm:spPr/>
    </dgm:pt>
    <dgm:pt modelId="{80E026D8-958C-6744-A2A8-4C5CB5356523}" type="pres">
      <dgm:prSet presAssocID="{0CE5897F-C711-4DC0-8087-93ED350B2AE7}" presName="vert1" presStyleCnt="0"/>
      <dgm:spPr/>
    </dgm:pt>
    <dgm:pt modelId="{8134AF0B-FC28-3644-AF69-1CCF2103317E}" type="pres">
      <dgm:prSet presAssocID="{DC03593B-C506-41A5-9E7A-FA7B561D32DA}" presName="thickLine" presStyleLbl="alignNode1" presStyleIdx="5" presStyleCnt="6"/>
      <dgm:spPr/>
    </dgm:pt>
    <dgm:pt modelId="{EF5EE7FB-5E5B-204D-BA30-ACA4E2DC9C45}" type="pres">
      <dgm:prSet presAssocID="{DC03593B-C506-41A5-9E7A-FA7B561D32DA}" presName="horz1" presStyleCnt="0"/>
      <dgm:spPr/>
    </dgm:pt>
    <dgm:pt modelId="{3C6514B7-7357-9146-8F01-4C1AF51CC42E}" type="pres">
      <dgm:prSet presAssocID="{DC03593B-C506-41A5-9E7A-FA7B561D32DA}" presName="tx1" presStyleLbl="revTx" presStyleIdx="5" presStyleCnt="6"/>
      <dgm:spPr/>
    </dgm:pt>
    <dgm:pt modelId="{82A2AF5E-6F92-D24F-8361-EA74A974D9DB}" type="pres">
      <dgm:prSet presAssocID="{DC03593B-C506-41A5-9E7A-FA7B561D32DA}" presName="vert1" presStyleCnt="0"/>
      <dgm:spPr/>
    </dgm:pt>
  </dgm:ptLst>
  <dgm:cxnLst>
    <dgm:cxn modelId="{044B9102-01F4-4BE3-AD11-7DCB6340E290}" srcId="{2F90D408-CE18-49CD-9C51-592BD8175A86}" destId="{D2EC714F-D811-461D-A7C6-54BC8A174627}" srcOrd="1" destOrd="0" parTransId="{7304226C-78A6-439F-8B23-D2ECCF461653}" sibTransId="{CE1B526C-0162-44FD-993F-67EE1725E801}"/>
    <dgm:cxn modelId="{2A0BB308-83DB-1749-B91B-7467428F8E24}" type="presOf" srcId="{DC03593B-C506-41A5-9E7A-FA7B561D32DA}" destId="{3C6514B7-7357-9146-8F01-4C1AF51CC42E}" srcOrd="0" destOrd="0" presId="urn:microsoft.com/office/officeart/2008/layout/LinedList"/>
    <dgm:cxn modelId="{B958820A-7A7C-1D42-BA28-159E99CFD5D4}" type="presOf" srcId="{83BF2CD1-C4E1-4BB0-8E97-E8001CEAE001}" destId="{F5C54912-7D59-8E45-8A01-75BC9B960DE2}" srcOrd="0" destOrd="0" presId="urn:microsoft.com/office/officeart/2008/layout/LinedList"/>
    <dgm:cxn modelId="{571CF32F-4994-43E4-BCDA-7F57F70900F5}" srcId="{2F90D408-CE18-49CD-9C51-592BD8175A86}" destId="{83BF2CD1-C4E1-4BB0-8E97-E8001CEAE001}" srcOrd="3" destOrd="0" parTransId="{2823B550-9A41-43DB-A09A-B7BF6D21BE57}" sibTransId="{3B04FFAD-0674-43B2-8330-04306B4D23BA}"/>
    <dgm:cxn modelId="{19568366-EC90-46E0-B8D7-FA36FC677602}" srcId="{2F90D408-CE18-49CD-9C51-592BD8175A86}" destId="{DC03593B-C506-41A5-9E7A-FA7B561D32DA}" srcOrd="5" destOrd="0" parTransId="{CB2969AA-BD9B-476A-9C59-4B3531210B3E}" sibTransId="{11A74ED2-55B4-459D-B549-979E84719983}"/>
    <dgm:cxn modelId="{9BFEB26F-B965-489F-8847-529563720227}" srcId="{2F90D408-CE18-49CD-9C51-592BD8175A86}" destId="{0CE5897F-C711-4DC0-8087-93ED350B2AE7}" srcOrd="4" destOrd="0" parTransId="{3FC4683F-7D17-4151-8D36-69FBAA5B74D2}" sibTransId="{F42DFFDC-1CA7-44FD-8326-AAF876840954}"/>
    <dgm:cxn modelId="{0075B885-5FDB-9249-B6BC-DE806F122A60}" type="presOf" srcId="{2F90D408-CE18-49CD-9C51-592BD8175A86}" destId="{DFB42649-4C18-D540-8357-FDE7A153E5D8}" srcOrd="0" destOrd="0" presId="urn:microsoft.com/office/officeart/2008/layout/LinedList"/>
    <dgm:cxn modelId="{517D838B-2BAA-4146-98F6-287E9825BE4E}" type="presOf" srcId="{958DDE8A-E5DA-4C8B-B10C-81949A2553A0}" destId="{2E04E6CC-1746-F846-ACF3-BF4E8E1E7BE1}" srcOrd="0" destOrd="0" presId="urn:microsoft.com/office/officeart/2008/layout/LinedList"/>
    <dgm:cxn modelId="{7EFE2595-42F0-451E-AE5F-5F69A13D3AE5}" srcId="{2F90D408-CE18-49CD-9C51-592BD8175A86}" destId="{958DDE8A-E5DA-4C8B-B10C-81949A2553A0}" srcOrd="2" destOrd="0" parTransId="{03907670-235C-4517-BD8B-87C9C9E02489}" sibTransId="{806D5B1D-F450-4B9E-A163-78B1F0B0F6F0}"/>
    <dgm:cxn modelId="{437CE1A5-B7DE-4211-B134-A0703F2F0FBA}" srcId="{2F90D408-CE18-49CD-9C51-592BD8175A86}" destId="{D32DA925-B3A2-4518-957D-51EFD1738031}" srcOrd="0" destOrd="0" parTransId="{417F1093-B81E-41B1-AB1D-6972A3D077D7}" sibTransId="{68CF97CB-8E4B-4409-BCD3-39CA368290B7}"/>
    <dgm:cxn modelId="{6B333BB5-DDA3-164A-959D-04F168263A41}" type="presOf" srcId="{D2EC714F-D811-461D-A7C6-54BC8A174627}" destId="{955E6768-D400-7541-AAF2-E40FEB23BD78}" srcOrd="0" destOrd="0" presId="urn:microsoft.com/office/officeart/2008/layout/LinedList"/>
    <dgm:cxn modelId="{9D476FB9-D483-0141-B2F7-C3BF5C5D6471}" type="presOf" srcId="{D32DA925-B3A2-4518-957D-51EFD1738031}" destId="{B8B2E27E-E272-7E49-814D-1BEB25F5A684}" srcOrd="0" destOrd="0" presId="urn:microsoft.com/office/officeart/2008/layout/LinedList"/>
    <dgm:cxn modelId="{F13530BE-0155-D547-BB84-97459F0A7A32}" type="presOf" srcId="{0CE5897F-C711-4DC0-8087-93ED350B2AE7}" destId="{979F289F-8C4E-894E-A9C4-6DBA23FD4EC8}" srcOrd="0" destOrd="0" presId="urn:microsoft.com/office/officeart/2008/layout/LinedList"/>
    <dgm:cxn modelId="{C26B9B1C-1987-4C44-8179-3FAEAE657EB8}" type="presParOf" srcId="{DFB42649-4C18-D540-8357-FDE7A153E5D8}" destId="{27E756AF-DF95-4641-B9A2-D39DFA2D9AA9}" srcOrd="0" destOrd="0" presId="urn:microsoft.com/office/officeart/2008/layout/LinedList"/>
    <dgm:cxn modelId="{48DFCFF5-57E9-4C43-A006-E834B242978E}" type="presParOf" srcId="{DFB42649-4C18-D540-8357-FDE7A153E5D8}" destId="{D9E643BA-B4A4-414D-8CAC-46FC698CFD66}" srcOrd="1" destOrd="0" presId="urn:microsoft.com/office/officeart/2008/layout/LinedList"/>
    <dgm:cxn modelId="{0B1DB99E-0135-284B-A525-4918293A7ACC}" type="presParOf" srcId="{D9E643BA-B4A4-414D-8CAC-46FC698CFD66}" destId="{B8B2E27E-E272-7E49-814D-1BEB25F5A684}" srcOrd="0" destOrd="0" presId="urn:microsoft.com/office/officeart/2008/layout/LinedList"/>
    <dgm:cxn modelId="{CFBDEFDB-7B41-F846-A7E4-F14972C6895E}" type="presParOf" srcId="{D9E643BA-B4A4-414D-8CAC-46FC698CFD66}" destId="{0ABCDEBA-7931-F74C-AFCF-19C5CF88950D}" srcOrd="1" destOrd="0" presId="urn:microsoft.com/office/officeart/2008/layout/LinedList"/>
    <dgm:cxn modelId="{631A8462-D110-124C-B530-DFEA49CB340E}" type="presParOf" srcId="{DFB42649-4C18-D540-8357-FDE7A153E5D8}" destId="{EEEA7B04-4728-5244-900C-763B6492AFE7}" srcOrd="2" destOrd="0" presId="urn:microsoft.com/office/officeart/2008/layout/LinedList"/>
    <dgm:cxn modelId="{73E7ECC0-7AAC-EE4B-A493-5EE1F0CA4178}" type="presParOf" srcId="{DFB42649-4C18-D540-8357-FDE7A153E5D8}" destId="{3992BF66-85E1-7543-A901-64688B40FF2B}" srcOrd="3" destOrd="0" presId="urn:microsoft.com/office/officeart/2008/layout/LinedList"/>
    <dgm:cxn modelId="{E2E784C2-7EE5-BF4F-927F-5AEAD46D1120}" type="presParOf" srcId="{3992BF66-85E1-7543-A901-64688B40FF2B}" destId="{955E6768-D400-7541-AAF2-E40FEB23BD78}" srcOrd="0" destOrd="0" presId="urn:microsoft.com/office/officeart/2008/layout/LinedList"/>
    <dgm:cxn modelId="{45E73CEE-DC3B-014F-B87A-BC01B2E4C14F}" type="presParOf" srcId="{3992BF66-85E1-7543-A901-64688B40FF2B}" destId="{E9CB5501-23A7-6E4A-973C-09AE8F0DD156}" srcOrd="1" destOrd="0" presId="urn:microsoft.com/office/officeart/2008/layout/LinedList"/>
    <dgm:cxn modelId="{43A096FC-E33C-134C-B131-F6B6BA6FD8FE}" type="presParOf" srcId="{DFB42649-4C18-D540-8357-FDE7A153E5D8}" destId="{D2744713-6AFB-8C47-B863-5E631A451421}" srcOrd="4" destOrd="0" presId="urn:microsoft.com/office/officeart/2008/layout/LinedList"/>
    <dgm:cxn modelId="{FD56B822-A81E-D449-A87C-DFD2B4A5001F}" type="presParOf" srcId="{DFB42649-4C18-D540-8357-FDE7A153E5D8}" destId="{0AD3D7F0-EB3E-7B40-8DE9-F97EEF762E75}" srcOrd="5" destOrd="0" presId="urn:microsoft.com/office/officeart/2008/layout/LinedList"/>
    <dgm:cxn modelId="{85B27922-FE26-5140-A910-FBA03514690B}" type="presParOf" srcId="{0AD3D7F0-EB3E-7B40-8DE9-F97EEF762E75}" destId="{2E04E6CC-1746-F846-ACF3-BF4E8E1E7BE1}" srcOrd="0" destOrd="0" presId="urn:microsoft.com/office/officeart/2008/layout/LinedList"/>
    <dgm:cxn modelId="{9C732E23-9B52-8F48-A17D-FE617A3A92F2}" type="presParOf" srcId="{0AD3D7F0-EB3E-7B40-8DE9-F97EEF762E75}" destId="{C170197A-43A8-F944-9E3E-81EBFF4AD608}" srcOrd="1" destOrd="0" presId="urn:microsoft.com/office/officeart/2008/layout/LinedList"/>
    <dgm:cxn modelId="{05E5AA0E-2463-F440-8AF3-62D31233BD1D}" type="presParOf" srcId="{DFB42649-4C18-D540-8357-FDE7A153E5D8}" destId="{16307EB3-9DB2-EC47-8926-13950975E9DE}" srcOrd="6" destOrd="0" presId="urn:microsoft.com/office/officeart/2008/layout/LinedList"/>
    <dgm:cxn modelId="{C5D97E33-FDE4-4C42-926B-8A2EC28DB8A0}" type="presParOf" srcId="{DFB42649-4C18-D540-8357-FDE7A153E5D8}" destId="{B5D6C394-5CC8-4047-88C5-6B070BBF893E}" srcOrd="7" destOrd="0" presId="urn:microsoft.com/office/officeart/2008/layout/LinedList"/>
    <dgm:cxn modelId="{97FE2AF6-B85E-3A48-A6E4-53655A00E509}" type="presParOf" srcId="{B5D6C394-5CC8-4047-88C5-6B070BBF893E}" destId="{F5C54912-7D59-8E45-8A01-75BC9B960DE2}" srcOrd="0" destOrd="0" presId="urn:microsoft.com/office/officeart/2008/layout/LinedList"/>
    <dgm:cxn modelId="{7658D2FE-8629-3F41-9C42-4F96F1F800F6}" type="presParOf" srcId="{B5D6C394-5CC8-4047-88C5-6B070BBF893E}" destId="{7C53E688-5740-684F-A115-52FA35674BBE}" srcOrd="1" destOrd="0" presId="urn:microsoft.com/office/officeart/2008/layout/LinedList"/>
    <dgm:cxn modelId="{BEE30F6D-BDEB-5F47-9503-AD66C1CE7776}" type="presParOf" srcId="{DFB42649-4C18-D540-8357-FDE7A153E5D8}" destId="{8F795E94-2533-2443-8EA4-3269A8CB9A84}" srcOrd="8" destOrd="0" presId="urn:microsoft.com/office/officeart/2008/layout/LinedList"/>
    <dgm:cxn modelId="{D8B86FB9-B3CB-6647-A13D-3828D8031D55}" type="presParOf" srcId="{DFB42649-4C18-D540-8357-FDE7A153E5D8}" destId="{A497BEC4-CB98-EE48-8AE3-5A7A05B9DF11}" srcOrd="9" destOrd="0" presId="urn:microsoft.com/office/officeart/2008/layout/LinedList"/>
    <dgm:cxn modelId="{6A1A4A49-E2A8-3549-BC78-924CCF4BCD80}" type="presParOf" srcId="{A497BEC4-CB98-EE48-8AE3-5A7A05B9DF11}" destId="{979F289F-8C4E-894E-A9C4-6DBA23FD4EC8}" srcOrd="0" destOrd="0" presId="urn:microsoft.com/office/officeart/2008/layout/LinedList"/>
    <dgm:cxn modelId="{AF65A55B-ACEC-B749-A992-17F9D1B5E166}" type="presParOf" srcId="{A497BEC4-CB98-EE48-8AE3-5A7A05B9DF11}" destId="{80E026D8-958C-6744-A2A8-4C5CB5356523}" srcOrd="1" destOrd="0" presId="urn:microsoft.com/office/officeart/2008/layout/LinedList"/>
    <dgm:cxn modelId="{1B80EEDC-BFDF-6647-A716-8496F6AC068A}" type="presParOf" srcId="{DFB42649-4C18-D540-8357-FDE7A153E5D8}" destId="{8134AF0B-FC28-3644-AF69-1CCF2103317E}" srcOrd="10" destOrd="0" presId="urn:microsoft.com/office/officeart/2008/layout/LinedList"/>
    <dgm:cxn modelId="{FFEFD08A-13E1-AC4E-8F46-D7128081E175}" type="presParOf" srcId="{DFB42649-4C18-D540-8357-FDE7A153E5D8}" destId="{EF5EE7FB-5E5B-204D-BA30-ACA4E2DC9C45}" srcOrd="11" destOrd="0" presId="urn:microsoft.com/office/officeart/2008/layout/LinedList"/>
    <dgm:cxn modelId="{4FE79E26-FBC7-174D-91A8-1A316DB2E91D}" type="presParOf" srcId="{EF5EE7FB-5E5B-204D-BA30-ACA4E2DC9C45}" destId="{3C6514B7-7357-9146-8F01-4C1AF51CC42E}" srcOrd="0" destOrd="0" presId="urn:microsoft.com/office/officeart/2008/layout/LinedList"/>
    <dgm:cxn modelId="{BC1E52A7-7161-E04E-AC1E-BA2DE62C3932}" type="presParOf" srcId="{EF5EE7FB-5E5B-204D-BA30-ACA4E2DC9C45}" destId="{82A2AF5E-6F92-D24F-8361-EA74A974D9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756AF-DF95-4641-B9A2-D39DFA2D9AA9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2E27E-E272-7E49-814D-1BEB25F5A684}">
      <dsp:nvSpPr>
        <dsp:cNvPr id="0" name=""/>
        <dsp:cNvSpPr/>
      </dsp:nvSpPr>
      <dsp:spPr>
        <a:xfrm>
          <a:off x="0" y="2758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hlinkClick xmlns:r="http://schemas.openxmlformats.org/officeDocument/2006/relationships" r:id="rId1"/>
            </a:rPr>
            <a:t>https://www.youtube.com/watch?v=PvPsUwL-2Lk&amp;ab_channel=BanijayHistory</a:t>
          </a:r>
          <a:endParaRPr lang="en-US" sz="2600" kern="1200"/>
        </a:p>
      </dsp:txBody>
      <dsp:txXfrm>
        <a:off x="0" y="2758"/>
        <a:ext cx="6797675" cy="940732"/>
      </dsp:txXfrm>
    </dsp:sp>
    <dsp:sp modelId="{EEEA7B04-4728-5244-900C-763B6492AFE7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accent2">
            <a:hueOff val="100386"/>
            <a:satOff val="-5749"/>
            <a:lumOff val="-6863"/>
            <a:alphaOff val="0"/>
          </a:schemeClr>
        </a:solidFill>
        <a:ln w="15875" cap="flat" cmpd="sng" algn="ctr">
          <a:solidFill>
            <a:schemeClr val="accent2">
              <a:hueOff val="100386"/>
              <a:satOff val="-5749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E6768-D400-7541-AAF2-E40FEB23BD78}">
      <dsp:nvSpPr>
        <dsp:cNvPr id="0" name=""/>
        <dsp:cNvSpPr/>
      </dsp:nvSpPr>
      <dsp:spPr>
        <a:xfrm>
          <a:off x="0" y="943491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i="1" kern="1200"/>
            <a:t>Rome The World's First Superpower: Tiberius | Ancient Rome Documentary | Reel Truth. History</a:t>
          </a:r>
          <a:endParaRPr lang="en-US" sz="2600" kern="1200"/>
        </a:p>
      </dsp:txBody>
      <dsp:txXfrm>
        <a:off x="0" y="943491"/>
        <a:ext cx="6797675" cy="940732"/>
      </dsp:txXfrm>
    </dsp:sp>
    <dsp:sp modelId="{D2744713-6AFB-8C47-B863-5E631A451421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2">
            <a:hueOff val="200772"/>
            <a:satOff val="-11498"/>
            <a:lumOff val="-13726"/>
            <a:alphaOff val="0"/>
          </a:schemeClr>
        </a:solidFill>
        <a:ln w="15875" cap="flat" cmpd="sng" algn="ctr">
          <a:solidFill>
            <a:schemeClr val="accent2">
              <a:hueOff val="200772"/>
              <a:satOff val="-11498"/>
              <a:lumOff val="-13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4E6CC-1746-F846-ACF3-BF4E8E1E7BE1}">
      <dsp:nvSpPr>
        <dsp:cNvPr id="0" name=""/>
        <dsp:cNvSpPr/>
      </dsp:nvSpPr>
      <dsp:spPr>
        <a:xfrm>
          <a:off x="0" y="1884223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b="1" i="0" kern="1200"/>
            <a:t>Take notes on the following:</a:t>
          </a:r>
          <a:endParaRPr lang="en-US" sz="2600" kern="1200"/>
        </a:p>
      </dsp:txBody>
      <dsp:txXfrm>
        <a:off x="0" y="1884223"/>
        <a:ext cx="6797675" cy="940732"/>
      </dsp:txXfrm>
    </dsp:sp>
    <dsp:sp modelId="{16307EB3-9DB2-EC47-8926-13950975E9DE}">
      <dsp:nvSpPr>
        <dsp:cNvPr id="0" name=""/>
        <dsp:cNvSpPr/>
      </dsp:nvSpPr>
      <dsp:spPr>
        <a:xfrm>
          <a:off x="0" y="2824955"/>
          <a:ext cx="6797675" cy="0"/>
        </a:xfrm>
        <a:prstGeom prst="line">
          <a:avLst/>
        </a:prstGeom>
        <a:solidFill>
          <a:schemeClr val="accent2">
            <a:hueOff val="301158"/>
            <a:satOff val="-17247"/>
            <a:lumOff val="-20589"/>
            <a:alphaOff val="0"/>
          </a:schemeClr>
        </a:solidFill>
        <a:ln w="15875" cap="flat" cmpd="sng" algn="ctr">
          <a:solidFill>
            <a:schemeClr val="accent2">
              <a:hueOff val="301158"/>
              <a:satOff val="-17247"/>
              <a:lumOff val="-20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54912-7D59-8E45-8A01-75BC9B960DE2}">
      <dsp:nvSpPr>
        <dsp:cNvPr id="0" name=""/>
        <dsp:cNvSpPr/>
      </dsp:nvSpPr>
      <dsp:spPr>
        <a:xfrm>
          <a:off x="0" y="2824956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b="0" i="0" kern="1200" dirty="0"/>
            <a:t>Key People</a:t>
          </a:r>
          <a:endParaRPr lang="en-US" sz="2600" b="0" kern="1200" dirty="0"/>
        </a:p>
      </dsp:txBody>
      <dsp:txXfrm>
        <a:off x="0" y="2824956"/>
        <a:ext cx="6797675" cy="940732"/>
      </dsp:txXfrm>
    </dsp:sp>
    <dsp:sp modelId="{8F795E94-2533-2443-8EA4-3269A8CB9A84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2">
            <a:hueOff val="401544"/>
            <a:satOff val="-22996"/>
            <a:lumOff val="-27452"/>
            <a:alphaOff val="0"/>
          </a:schemeClr>
        </a:solidFill>
        <a:ln w="15875" cap="flat" cmpd="sng" algn="ctr">
          <a:solidFill>
            <a:schemeClr val="accent2">
              <a:hueOff val="401544"/>
              <a:satOff val="-22996"/>
              <a:lumOff val="-274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F289F-8C4E-894E-A9C4-6DBA23FD4EC8}">
      <dsp:nvSpPr>
        <dsp:cNvPr id="0" name=""/>
        <dsp:cNvSpPr/>
      </dsp:nvSpPr>
      <dsp:spPr>
        <a:xfrm>
          <a:off x="0" y="3765688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b="0" kern="1200" dirty="0"/>
            <a:t>Key Events</a:t>
          </a:r>
          <a:endParaRPr lang="en-US" sz="2600" b="0" kern="1200" dirty="0"/>
        </a:p>
      </dsp:txBody>
      <dsp:txXfrm>
        <a:off x="0" y="3765688"/>
        <a:ext cx="6797675" cy="940732"/>
      </dsp:txXfrm>
    </dsp:sp>
    <dsp:sp modelId="{8134AF0B-FC28-3644-AF69-1CCF2103317E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accent2">
            <a:hueOff val="501931"/>
            <a:satOff val="-28745"/>
            <a:lumOff val="-34315"/>
            <a:alphaOff val="0"/>
          </a:schemeClr>
        </a:solidFill>
        <a:ln w="15875" cap="flat" cmpd="sng" algn="ctr">
          <a:solidFill>
            <a:schemeClr val="accent2">
              <a:hueOff val="501931"/>
              <a:satOff val="-28745"/>
              <a:lumOff val="-343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514B7-7357-9146-8F01-4C1AF51CC42E}">
      <dsp:nvSpPr>
        <dsp:cNvPr id="0" name=""/>
        <dsp:cNvSpPr/>
      </dsp:nvSpPr>
      <dsp:spPr>
        <a:xfrm>
          <a:off x="0" y="4706420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b="0" kern="1200" dirty="0"/>
            <a:t>Key Ideas</a:t>
          </a:r>
          <a:endParaRPr lang="en-US" sz="2600" b="0" kern="1200" dirty="0"/>
        </a:p>
      </dsp:txBody>
      <dsp:txXfrm>
        <a:off x="0" y="4706420"/>
        <a:ext cx="6797675" cy="940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6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400" dirty="0" err="1"/>
              <a:t>Doco</a:t>
            </a:r>
            <a:r>
              <a:rPr lang="en-US" sz="7400" dirty="0"/>
              <a:t> Day!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82397-4434-23FE-9A4C-A71869EC5254}"/>
              </a:ext>
            </a:extLst>
          </p:cNvPr>
          <p:cNvSpPr txBox="1"/>
          <p:nvPr/>
        </p:nvSpPr>
        <p:spPr>
          <a:xfrm>
            <a:off x="6729999" y="4398898"/>
            <a:ext cx="5340729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GOAL/S:  </a:t>
            </a:r>
            <a:br>
              <a:rPr lang="en-US" sz="28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Review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key P/E/I - historical context</a:t>
            </a:r>
          </a:p>
          <a:p>
            <a:pPr>
              <a:spcAft>
                <a:spcPts val="600"/>
              </a:spcAft>
            </a:pPr>
            <a:endParaRPr lang="en-US" sz="2800" i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1627" y="6453741"/>
            <a:ext cx="4829101" cy="3731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Week 6, Lesson 1</a:t>
            </a:r>
          </a:p>
        </p:txBody>
      </p:sp>
      <p:pic>
        <p:nvPicPr>
          <p:cNvPr id="1028" name="Picture 4" descr="Gracchi brothers - Wikipedia">
            <a:extLst>
              <a:ext uri="{FF2B5EF4-FFF2-40B4-BE49-F238E27FC236}">
                <a16:creationId xmlns:a16="http://schemas.microsoft.com/office/drawing/2014/main" id="{5B36DE21-5CFC-8A79-A6BB-33B7A14CB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9" r="7259"/>
          <a:stretch/>
        </p:blipFill>
        <p:spPr bwMode="auto">
          <a:xfrm>
            <a:off x="283335" y="834037"/>
            <a:ext cx="6325391" cy="530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19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F11AA-C9A4-AD50-3B0B-44783FC4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Watch the following: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4DF0AC-DB42-09A4-FFEF-E007886D86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12338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46374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6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DA97FB"/>
      </a:accent1>
      <a:accent2>
        <a:srgbClr val="925FFD"/>
      </a:accent2>
      <a:accent3>
        <a:srgbClr val="521B92"/>
      </a:accent3>
      <a:accent4>
        <a:srgbClr val="E89CFF"/>
      </a:accent4>
      <a:accent5>
        <a:srgbClr val="A84BE1"/>
      </a:accent5>
      <a:accent6>
        <a:srgbClr val="8838E6"/>
      </a:accent6>
      <a:hlink>
        <a:srgbClr val="300A99"/>
      </a:hlink>
      <a:folHlink>
        <a:srgbClr val="6E5CA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{36CBF037-A368-844E-AAD3-A3BE395EBCEA}tf16401369</Template>
  <TotalTime>469</TotalTime>
  <Words>75</Words>
  <Application>Microsoft Macintosh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Doco Day!</vt:lpstr>
      <vt:lpstr>Watch the following: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188</cp:revision>
  <dcterms:created xsi:type="dcterms:W3CDTF">2022-07-13T05:26:46Z</dcterms:created>
  <dcterms:modified xsi:type="dcterms:W3CDTF">2024-02-27T11:47:46Z</dcterms:modified>
</cp:coreProperties>
</file>