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6"/>
  </p:notesMasterIdLst>
  <p:sldIdLst>
    <p:sldId id="256" r:id="rId2"/>
    <p:sldId id="313" r:id="rId3"/>
    <p:sldId id="285" r:id="rId4"/>
    <p:sldId id="286" r:id="rId5"/>
    <p:sldId id="288" r:id="rId6"/>
    <p:sldId id="289" r:id="rId7"/>
    <p:sldId id="290" r:id="rId8"/>
    <p:sldId id="291" r:id="rId9"/>
    <p:sldId id="292" r:id="rId10"/>
    <p:sldId id="293" r:id="rId11"/>
    <p:sldId id="294" r:id="rId12"/>
    <p:sldId id="298" r:id="rId13"/>
    <p:sldId id="314" r:id="rId14"/>
    <p:sldId id="3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D8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6"/>
    <p:restoredTop sz="92084"/>
  </p:normalViewPr>
  <p:slideViewPr>
    <p:cSldViewPr snapToGrid="0" snapToObjects="1">
      <p:cViewPr varScale="1">
        <p:scale>
          <a:sx n="98" d="100"/>
          <a:sy n="9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0D2FF5-811D-4C89-B452-40571D4C6C2B}" type="doc">
      <dgm:prSet loTypeId="urn:microsoft.com/office/officeart/2016/7/layout/RoundedRectangleTimeline" loCatId="process" qsTypeId="urn:microsoft.com/office/officeart/2005/8/quickstyle/simple1" qsCatId="simple" csTypeId="urn:microsoft.com/office/officeart/2005/8/colors/colorful1" csCatId="colorful" phldr="1"/>
      <dgm:spPr/>
      <dgm:t>
        <a:bodyPr/>
        <a:lstStyle/>
        <a:p>
          <a:endParaRPr lang="en-US"/>
        </a:p>
      </dgm:t>
    </dgm:pt>
    <dgm:pt modelId="{44414B6B-D95F-401B-A549-CC97029EAAC8}">
      <dgm:prSet/>
      <dgm:spPr/>
      <dgm:t>
        <a:bodyPr/>
        <a:lstStyle/>
        <a:p>
          <a:r>
            <a:rPr lang="en-US"/>
            <a:t>Tuesday</a:t>
          </a:r>
        </a:p>
      </dgm:t>
    </dgm:pt>
    <dgm:pt modelId="{09C8AFD1-BE78-4DC2-993D-5FB600629C61}" type="parTrans" cxnId="{05B13A7A-45A3-4644-A2B5-F1B0BAA325D7}">
      <dgm:prSet/>
      <dgm:spPr/>
      <dgm:t>
        <a:bodyPr/>
        <a:lstStyle/>
        <a:p>
          <a:endParaRPr lang="en-US"/>
        </a:p>
      </dgm:t>
    </dgm:pt>
    <dgm:pt modelId="{10F2B582-A9AC-4012-8792-12E9FBE71E62}" type="sibTrans" cxnId="{05B13A7A-45A3-4644-A2B5-F1B0BAA325D7}">
      <dgm:prSet/>
      <dgm:spPr/>
      <dgm:t>
        <a:bodyPr/>
        <a:lstStyle/>
        <a:p>
          <a:endParaRPr lang="en-US"/>
        </a:p>
      </dgm:t>
    </dgm:pt>
    <dgm:pt modelId="{93A76EA5-BC0B-4159-BA55-8E2F1511407B}">
      <dgm:prSet/>
      <dgm:spPr/>
      <dgm:t>
        <a:bodyPr/>
        <a:lstStyle/>
        <a:p>
          <a:r>
            <a:rPr lang="en-US"/>
            <a:t>SA PREP</a:t>
          </a:r>
        </a:p>
      </dgm:t>
    </dgm:pt>
    <dgm:pt modelId="{D2465CBF-E74B-40D1-A2C6-B8D1297DE140}" type="parTrans" cxnId="{3AA16203-AD48-4A71-9FAC-AA1DAE71D913}">
      <dgm:prSet/>
      <dgm:spPr/>
      <dgm:t>
        <a:bodyPr/>
        <a:lstStyle/>
        <a:p>
          <a:endParaRPr lang="en-US"/>
        </a:p>
      </dgm:t>
    </dgm:pt>
    <dgm:pt modelId="{AC927D58-CF00-4200-BF7B-8A9AC2E065DA}" type="sibTrans" cxnId="{3AA16203-AD48-4A71-9FAC-AA1DAE71D913}">
      <dgm:prSet/>
      <dgm:spPr/>
      <dgm:t>
        <a:bodyPr/>
        <a:lstStyle/>
        <a:p>
          <a:endParaRPr lang="en-US"/>
        </a:p>
      </dgm:t>
    </dgm:pt>
    <dgm:pt modelId="{008DF56D-686B-4859-940E-DE549184DDD8}">
      <dgm:prSet/>
      <dgm:spPr/>
      <dgm:t>
        <a:bodyPr/>
        <a:lstStyle/>
        <a:p>
          <a:r>
            <a:rPr lang="en-US"/>
            <a:t>Wednesday</a:t>
          </a:r>
        </a:p>
      </dgm:t>
    </dgm:pt>
    <dgm:pt modelId="{E1A3C81D-65DB-4E71-B4BE-31FA1ECDC37F}" type="parTrans" cxnId="{1D4E88AF-0211-4E1B-A681-76D8EFE64E2C}">
      <dgm:prSet/>
      <dgm:spPr/>
      <dgm:t>
        <a:bodyPr/>
        <a:lstStyle/>
        <a:p>
          <a:endParaRPr lang="en-US"/>
        </a:p>
      </dgm:t>
    </dgm:pt>
    <dgm:pt modelId="{7A7386F0-F082-4F82-BE76-5FB36420A738}" type="sibTrans" cxnId="{1D4E88AF-0211-4E1B-A681-76D8EFE64E2C}">
      <dgm:prSet/>
      <dgm:spPr/>
      <dgm:t>
        <a:bodyPr/>
        <a:lstStyle/>
        <a:p>
          <a:endParaRPr lang="en-US"/>
        </a:p>
      </dgm:t>
    </dgm:pt>
    <dgm:pt modelId="{579DC416-1D5C-4CB6-8822-8E090257CBD8}">
      <dgm:prSet/>
      <dgm:spPr/>
      <dgm:t>
        <a:bodyPr/>
        <a:lstStyle/>
        <a:p>
          <a:r>
            <a:rPr lang="en-US"/>
            <a:t>SA PREP</a:t>
          </a:r>
        </a:p>
      </dgm:t>
    </dgm:pt>
    <dgm:pt modelId="{79343DBA-18FC-44AD-8975-6C135316370E}" type="parTrans" cxnId="{5572D686-468A-463F-AE09-974A6C4B16C7}">
      <dgm:prSet/>
      <dgm:spPr/>
      <dgm:t>
        <a:bodyPr/>
        <a:lstStyle/>
        <a:p>
          <a:endParaRPr lang="en-US"/>
        </a:p>
      </dgm:t>
    </dgm:pt>
    <dgm:pt modelId="{97727806-8370-469A-BA67-A3490EB168DD}" type="sibTrans" cxnId="{5572D686-468A-463F-AE09-974A6C4B16C7}">
      <dgm:prSet/>
      <dgm:spPr/>
      <dgm:t>
        <a:bodyPr/>
        <a:lstStyle/>
        <a:p>
          <a:endParaRPr lang="en-US"/>
        </a:p>
      </dgm:t>
    </dgm:pt>
    <dgm:pt modelId="{09CED7DC-5FC3-4298-A804-C21FFD2069ED}">
      <dgm:prSet/>
      <dgm:spPr/>
      <dgm:t>
        <a:bodyPr/>
        <a:lstStyle/>
        <a:p>
          <a:r>
            <a:rPr lang="en-US"/>
            <a:t>Thursday</a:t>
          </a:r>
        </a:p>
      </dgm:t>
    </dgm:pt>
    <dgm:pt modelId="{288D8A4E-75CD-4615-AFEE-4803CAC6230D}" type="parTrans" cxnId="{3B9D02F1-535C-4890-8E62-5E2108C9CB56}">
      <dgm:prSet/>
      <dgm:spPr/>
      <dgm:t>
        <a:bodyPr/>
        <a:lstStyle/>
        <a:p>
          <a:endParaRPr lang="en-US"/>
        </a:p>
      </dgm:t>
    </dgm:pt>
    <dgm:pt modelId="{09722721-4EFE-43FA-9448-68773656AB25}" type="sibTrans" cxnId="{3B9D02F1-535C-4890-8E62-5E2108C9CB56}">
      <dgm:prSet/>
      <dgm:spPr/>
      <dgm:t>
        <a:bodyPr/>
        <a:lstStyle/>
        <a:p>
          <a:endParaRPr lang="en-US"/>
        </a:p>
      </dgm:t>
    </dgm:pt>
    <dgm:pt modelId="{F2B50692-7D5A-4F33-ACAC-6399A3E7AC3C}">
      <dgm:prSet/>
      <dgm:spPr/>
      <dgm:t>
        <a:bodyPr/>
        <a:lstStyle/>
        <a:p>
          <a:r>
            <a:rPr lang="en-US"/>
            <a:t>Task 2 Source Analysis</a:t>
          </a:r>
        </a:p>
      </dgm:t>
    </dgm:pt>
    <dgm:pt modelId="{1BDFA2F3-5C13-4532-B622-74095CB60FFF}" type="parTrans" cxnId="{0BE7AB82-1B54-45C8-B97C-9A03DC804AE0}">
      <dgm:prSet/>
      <dgm:spPr/>
      <dgm:t>
        <a:bodyPr/>
        <a:lstStyle/>
        <a:p>
          <a:endParaRPr lang="en-US"/>
        </a:p>
      </dgm:t>
    </dgm:pt>
    <dgm:pt modelId="{9BACAFE1-E666-4505-AD66-88C0BC42FE97}" type="sibTrans" cxnId="{0BE7AB82-1B54-45C8-B97C-9A03DC804AE0}">
      <dgm:prSet/>
      <dgm:spPr/>
      <dgm:t>
        <a:bodyPr/>
        <a:lstStyle/>
        <a:p>
          <a:endParaRPr lang="en-US"/>
        </a:p>
      </dgm:t>
    </dgm:pt>
    <dgm:pt modelId="{289FB506-EA99-1C42-94CB-DB4DE983064C}" type="pres">
      <dgm:prSet presAssocID="{8C0D2FF5-811D-4C89-B452-40571D4C6C2B}" presName="Name0" presStyleCnt="0">
        <dgm:presLayoutVars>
          <dgm:chMax/>
          <dgm:chPref/>
          <dgm:animLvl val="lvl"/>
        </dgm:presLayoutVars>
      </dgm:prSet>
      <dgm:spPr/>
    </dgm:pt>
    <dgm:pt modelId="{EA4079DA-44CF-524F-BF9C-F78A4D81A8C9}" type="pres">
      <dgm:prSet presAssocID="{44414B6B-D95F-401B-A549-CC97029EAAC8}" presName="composite1" presStyleCnt="0"/>
      <dgm:spPr/>
    </dgm:pt>
    <dgm:pt modelId="{049F72EA-FBFA-9F4B-8400-B286EC4010DB}" type="pres">
      <dgm:prSet presAssocID="{44414B6B-D95F-401B-A549-CC97029EAAC8}" presName="parent1" presStyleLbl="alignNode1" presStyleIdx="0" presStyleCnt="3">
        <dgm:presLayoutVars>
          <dgm:chMax val="1"/>
          <dgm:chPref val="1"/>
          <dgm:bulletEnabled val="1"/>
        </dgm:presLayoutVars>
      </dgm:prSet>
      <dgm:spPr/>
    </dgm:pt>
    <dgm:pt modelId="{174F6982-A949-3F4C-AB9B-5B88931CB8FC}" type="pres">
      <dgm:prSet presAssocID="{44414B6B-D95F-401B-A549-CC97029EAAC8}" presName="Childtext1" presStyleLbl="revTx" presStyleIdx="0" presStyleCnt="3">
        <dgm:presLayoutVars>
          <dgm:bulletEnabled val="1"/>
        </dgm:presLayoutVars>
      </dgm:prSet>
      <dgm:spPr/>
    </dgm:pt>
    <dgm:pt modelId="{3A945ABB-D3A9-B14D-8CD9-7F8E4DA13F9D}" type="pres">
      <dgm:prSet presAssocID="{44414B6B-D95F-401B-A549-CC97029EAAC8}" presName="ConnectLine1" presStyleLbl="sibTrans1D1" presStyleIdx="0" presStyleCnt="3"/>
      <dgm:spPr>
        <a:noFill/>
        <a:ln w="12700" cap="flat" cmpd="sng" algn="ctr">
          <a:solidFill>
            <a:schemeClr val="accent2">
              <a:hueOff val="0"/>
              <a:satOff val="0"/>
              <a:lumOff val="0"/>
              <a:alphaOff val="0"/>
            </a:schemeClr>
          </a:solidFill>
          <a:prstDash val="dash"/>
        </a:ln>
        <a:effectLst/>
      </dgm:spPr>
    </dgm:pt>
    <dgm:pt modelId="{A62F11F7-E4BA-F141-AE69-2A6F1924A7C0}" type="pres">
      <dgm:prSet presAssocID="{44414B6B-D95F-401B-A549-CC97029EAAC8}" presName="ConnectLineEnd1" presStyleLbl="lnNode1" presStyleIdx="0" presStyleCnt="3"/>
      <dgm:spPr/>
    </dgm:pt>
    <dgm:pt modelId="{0DCF4E61-D1A9-4B45-B47F-3E0883E5B59B}" type="pres">
      <dgm:prSet presAssocID="{44414B6B-D95F-401B-A549-CC97029EAAC8}" presName="EmptyPane1" presStyleCnt="0"/>
      <dgm:spPr/>
    </dgm:pt>
    <dgm:pt modelId="{A0B6AC3C-E8CC-A74D-8287-ECB05D27233A}" type="pres">
      <dgm:prSet presAssocID="{10F2B582-A9AC-4012-8792-12E9FBE71E62}" presName="spaceBetweenRectangles1" presStyleCnt="0"/>
      <dgm:spPr/>
    </dgm:pt>
    <dgm:pt modelId="{48CDE1DB-6591-144D-BB8C-F62876C994CD}" type="pres">
      <dgm:prSet presAssocID="{008DF56D-686B-4859-940E-DE549184DDD8}" presName="composite1" presStyleCnt="0"/>
      <dgm:spPr/>
    </dgm:pt>
    <dgm:pt modelId="{91E21E5A-3D76-DD43-B2D9-04EFACD5E2C6}" type="pres">
      <dgm:prSet presAssocID="{008DF56D-686B-4859-940E-DE549184DDD8}" presName="parent1" presStyleLbl="alignNode1" presStyleIdx="1" presStyleCnt="3">
        <dgm:presLayoutVars>
          <dgm:chMax val="1"/>
          <dgm:chPref val="1"/>
          <dgm:bulletEnabled val="1"/>
        </dgm:presLayoutVars>
      </dgm:prSet>
      <dgm:spPr/>
    </dgm:pt>
    <dgm:pt modelId="{65DB53BB-6A42-F346-95F6-1DCE90CD1EC1}" type="pres">
      <dgm:prSet presAssocID="{008DF56D-686B-4859-940E-DE549184DDD8}" presName="Childtext1" presStyleLbl="revTx" presStyleIdx="1" presStyleCnt="3">
        <dgm:presLayoutVars>
          <dgm:bulletEnabled val="1"/>
        </dgm:presLayoutVars>
      </dgm:prSet>
      <dgm:spPr/>
    </dgm:pt>
    <dgm:pt modelId="{90C6D9B9-DC07-9746-B16C-EB9C64269DF0}" type="pres">
      <dgm:prSet presAssocID="{008DF56D-686B-4859-940E-DE549184DDD8}" presName="ConnectLine1" presStyleLbl="sibTrans1D1" presStyleIdx="1" presStyleCnt="3"/>
      <dgm:spPr>
        <a:noFill/>
        <a:ln w="12700" cap="flat" cmpd="sng" algn="ctr">
          <a:solidFill>
            <a:schemeClr val="accent3">
              <a:hueOff val="0"/>
              <a:satOff val="0"/>
              <a:lumOff val="0"/>
              <a:alphaOff val="0"/>
            </a:schemeClr>
          </a:solidFill>
          <a:prstDash val="dash"/>
        </a:ln>
        <a:effectLst/>
      </dgm:spPr>
    </dgm:pt>
    <dgm:pt modelId="{10C737FD-DB70-944B-B63C-503376739BBA}" type="pres">
      <dgm:prSet presAssocID="{008DF56D-686B-4859-940E-DE549184DDD8}" presName="ConnectLineEnd1" presStyleLbl="lnNode1" presStyleIdx="1" presStyleCnt="3"/>
      <dgm:spPr/>
    </dgm:pt>
    <dgm:pt modelId="{D4237C47-5062-6742-AD58-FFA16F91E73D}" type="pres">
      <dgm:prSet presAssocID="{008DF56D-686B-4859-940E-DE549184DDD8}" presName="EmptyPane1" presStyleCnt="0"/>
      <dgm:spPr/>
    </dgm:pt>
    <dgm:pt modelId="{A78A1F41-AEB1-0E46-B806-64536FFCC33E}" type="pres">
      <dgm:prSet presAssocID="{7A7386F0-F082-4F82-BE76-5FB36420A738}" presName="spaceBetweenRectangles1" presStyleCnt="0"/>
      <dgm:spPr/>
    </dgm:pt>
    <dgm:pt modelId="{451B5957-6A41-DF4F-9E77-641B2E00AD86}" type="pres">
      <dgm:prSet presAssocID="{09CED7DC-5FC3-4298-A804-C21FFD2069ED}" presName="composite1" presStyleCnt="0"/>
      <dgm:spPr/>
    </dgm:pt>
    <dgm:pt modelId="{80752F36-39AB-894A-AE1C-CB25758F9750}" type="pres">
      <dgm:prSet presAssocID="{09CED7DC-5FC3-4298-A804-C21FFD2069ED}" presName="parent1" presStyleLbl="alignNode1" presStyleIdx="2" presStyleCnt="3">
        <dgm:presLayoutVars>
          <dgm:chMax val="1"/>
          <dgm:chPref val="1"/>
          <dgm:bulletEnabled val="1"/>
        </dgm:presLayoutVars>
      </dgm:prSet>
      <dgm:spPr/>
    </dgm:pt>
    <dgm:pt modelId="{B881854B-3F1A-1C45-AB28-547A7EFA4DE3}" type="pres">
      <dgm:prSet presAssocID="{09CED7DC-5FC3-4298-A804-C21FFD2069ED}" presName="Childtext1" presStyleLbl="revTx" presStyleIdx="2" presStyleCnt="3">
        <dgm:presLayoutVars>
          <dgm:bulletEnabled val="1"/>
        </dgm:presLayoutVars>
      </dgm:prSet>
      <dgm:spPr/>
    </dgm:pt>
    <dgm:pt modelId="{5B9C2B7B-2C2C-5247-A468-FDF79FA1D4D8}" type="pres">
      <dgm:prSet presAssocID="{09CED7DC-5FC3-4298-A804-C21FFD2069ED}" presName="ConnectLine1" presStyleLbl="sibTrans1D1" presStyleIdx="2" presStyleCnt="3"/>
      <dgm:spPr>
        <a:noFill/>
        <a:ln w="12700" cap="flat" cmpd="sng" algn="ctr">
          <a:solidFill>
            <a:schemeClr val="accent4">
              <a:hueOff val="0"/>
              <a:satOff val="0"/>
              <a:lumOff val="0"/>
              <a:alphaOff val="0"/>
            </a:schemeClr>
          </a:solidFill>
          <a:prstDash val="dash"/>
        </a:ln>
        <a:effectLst/>
      </dgm:spPr>
    </dgm:pt>
    <dgm:pt modelId="{1F0C8A35-47D8-EC40-B4AB-D6BDF59C4A53}" type="pres">
      <dgm:prSet presAssocID="{09CED7DC-5FC3-4298-A804-C21FFD2069ED}" presName="ConnectLineEnd1" presStyleLbl="lnNode1" presStyleIdx="2" presStyleCnt="3"/>
      <dgm:spPr/>
    </dgm:pt>
    <dgm:pt modelId="{80FA90D4-119D-E84B-BCC4-B93CCB836007}" type="pres">
      <dgm:prSet presAssocID="{09CED7DC-5FC3-4298-A804-C21FFD2069ED}" presName="EmptyPane1" presStyleCnt="0"/>
      <dgm:spPr/>
    </dgm:pt>
  </dgm:ptLst>
  <dgm:cxnLst>
    <dgm:cxn modelId="{3AA16203-AD48-4A71-9FAC-AA1DAE71D913}" srcId="{44414B6B-D95F-401B-A549-CC97029EAAC8}" destId="{93A76EA5-BC0B-4159-BA55-8E2F1511407B}" srcOrd="0" destOrd="0" parTransId="{D2465CBF-E74B-40D1-A2C6-B8D1297DE140}" sibTransId="{AC927D58-CF00-4200-BF7B-8A9AC2E065DA}"/>
    <dgm:cxn modelId="{2613F742-9CAD-C74D-9A14-37E225EB100C}" type="presOf" srcId="{008DF56D-686B-4859-940E-DE549184DDD8}" destId="{91E21E5A-3D76-DD43-B2D9-04EFACD5E2C6}" srcOrd="0" destOrd="0" presId="urn:microsoft.com/office/officeart/2016/7/layout/RoundedRectangleTimeline"/>
    <dgm:cxn modelId="{AC837D6F-8489-4146-A178-7A4E146A1F95}" type="presOf" srcId="{44414B6B-D95F-401B-A549-CC97029EAAC8}" destId="{049F72EA-FBFA-9F4B-8400-B286EC4010DB}" srcOrd="0" destOrd="0" presId="urn:microsoft.com/office/officeart/2016/7/layout/RoundedRectangleTimeline"/>
    <dgm:cxn modelId="{46535A76-3AD7-DE4F-87BE-37AC480D2849}" type="presOf" srcId="{93A76EA5-BC0B-4159-BA55-8E2F1511407B}" destId="{174F6982-A949-3F4C-AB9B-5B88931CB8FC}" srcOrd="0" destOrd="0" presId="urn:microsoft.com/office/officeart/2016/7/layout/RoundedRectangleTimeline"/>
    <dgm:cxn modelId="{05B13A7A-45A3-4644-A2B5-F1B0BAA325D7}" srcId="{8C0D2FF5-811D-4C89-B452-40571D4C6C2B}" destId="{44414B6B-D95F-401B-A549-CC97029EAAC8}" srcOrd="0" destOrd="0" parTransId="{09C8AFD1-BE78-4DC2-993D-5FB600629C61}" sibTransId="{10F2B582-A9AC-4012-8792-12E9FBE71E62}"/>
    <dgm:cxn modelId="{0BE7AB82-1B54-45C8-B97C-9A03DC804AE0}" srcId="{09CED7DC-5FC3-4298-A804-C21FFD2069ED}" destId="{F2B50692-7D5A-4F33-ACAC-6399A3E7AC3C}" srcOrd="0" destOrd="0" parTransId="{1BDFA2F3-5C13-4532-B622-74095CB60FFF}" sibTransId="{9BACAFE1-E666-4505-AD66-88C0BC42FE97}"/>
    <dgm:cxn modelId="{5572D686-468A-463F-AE09-974A6C4B16C7}" srcId="{008DF56D-686B-4859-940E-DE549184DDD8}" destId="{579DC416-1D5C-4CB6-8822-8E090257CBD8}" srcOrd="0" destOrd="0" parTransId="{79343DBA-18FC-44AD-8975-6C135316370E}" sibTransId="{97727806-8370-469A-BA67-A3490EB168DD}"/>
    <dgm:cxn modelId="{A5537995-57B9-7C45-A124-3C1620834935}" type="presOf" srcId="{8C0D2FF5-811D-4C89-B452-40571D4C6C2B}" destId="{289FB506-EA99-1C42-94CB-DB4DE983064C}" srcOrd="0" destOrd="0" presId="urn:microsoft.com/office/officeart/2016/7/layout/RoundedRectangleTimeline"/>
    <dgm:cxn modelId="{1D4E88AF-0211-4E1B-A681-76D8EFE64E2C}" srcId="{8C0D2FF5-811D-4C89-B452-40571D4C6C2B}" destId="{008DF56D-686B-4859-940E-DE549184DDD8}" srcOrd="1" destOrd="0" parTransId="{E1A3C81D-65DB-4E71-B4BE-31FA1ECDC37F}" sibTransId="{7A7386F0-F082-4F82-BE76-5FB36420A738}"/>
    <dgm:cxn modelId="{BE5247E6-651B-7641-86E7-53097EBEAB89}" type="presOf" srcId="{09CED7DC-5FC3-4298-A804-C21FFD2069ED}" destId="{80752F36-39AB-894A-AE1C-CB25758F9750}" srcOrd="0" destOrd="0" presId="urn:microsoft.com/office/officeart/2016/7/layout/RoundedRectangleTimeline"/>
    <dgm:cxn modelId="{3B9D02F1-535C-4890-8E62-5E2108C9CB56}" srcId="{8C0D2FF5-811D-4C89-B452-40571D4C6C2B}" destId="{09CED7DC-5FC3-4298-A804-C21FFD2069ED}" srcOrd="2" destOrd="0" parTransId="{288D8A4E-75CD-4615-AFEE-4803CAC6230D}" sibTransId="{09722721-4EFE-43FA-9448-68773656AB25}"/>
    <dgm:cxn modelId="{CBD8D6FC-E6AB-1A4F-93D9-A39F39AF5918}" type="presOf" srcId="{F2B50692-7D5A-4F33-ACAC-6399A3E7AC3C}" destId="{B881854B-3F1A-1C45-AB28-547A7EFA4DE3}" srcOrd="0" destOrd="0" presId="urn:microsoft.com/office/officeart/2016/7/layout/RoundedRectangleTimeline"/>
    <dgm:cxn modelId="{0324C3FD-3D4D-CD4A-B851-20DC1C78D623}" type="presOf" srcId="{579DC416-1D5C-4CB6-8822-8E090257CBD8}" destId="{65DB53BB-6A42-F346-95F6-1DCE90CD1EC1}" srcOrd="0" destOrd="0" presId="urn:microsoft.com/office/officeart/2016/7/layout/RoundedRectangleTimeline"/>
    <dgm:cxn modelId="{847968C9-8992-DD40-9AE3-333BAB6B8EC7}" type="presParOf" srcId="{289FB506-EA99-1C42-94CB-DB4DE983064C}" destId="{EA4079DA-44CF-524F-BF9C-F78A4D81A8C9}" srcOrd="0" destOrd="0" presId="urn:microsoft.com/office/officeart/2016/7/layout/RoundedRectangleTimeline"/>
    <dgm:cxn modelId="{30C33DD5-32B6-C544-A410-8CF34C16BB47}" type="presParOf" srcId="{EA4079DA-44CF-524F-BF9C-F78A4D81A8C9}" destId="{049F72EA-FBFA-9F4B-8400-B286EC4010DB}" srcOrd="0" destOrd="0" presId="urn:microsoft.com/office/officeart/2016/7/layout/RoundedRectangleTimeline"/>
    <dgm:cxn modelId="{EE8E7AC3-2885-6849-9467-7DC78F8C82E6}" type="presParOf" srcId="{EA4079DA-44CF-524F-BF9C-F78A4D81A8C9}" destId="{174F6982-A949-3F4C-AB9B-5B88931CB8FC}" srcOrd="1" destOrd="0" presId="urn:microsoft.com/office/officeart/2016/7/layout/RoundedRectangleTimeline"/>
    <dgm:cxn modelId="{BAC5A148-87C1-3D43-A25C-DC4225D36354}" type="presParOf" srcId="{EA4079DA-44CF-524F-BF9C-F78A4D81A8C9}" destId="{3A945ABB-D3A9-B14D-8CD9-7F8E4DA13F9D}" srcOrd="2" destOrd="0" presId="urn:microsoft.com/office/officeart/2016/7/layout/RoundedRectangleTimeline"/>
    <dgm:cxn modelId="{39CCD7BC-A532-0340-918A-93362666D62B}" type="presParOf" srcId="{EA4079DA-44CF-524F-BF9C-F78A4D81A8C9}" destId="{A62F11F7-E4BA-F141-AE69-2A6F1924A7C0}" srcOrd="3" destOrd="0" presId="urn:microsoft.com/office/officeart/2016/7/layout/RoundedRectangleTimeline"/>
    <dgm:cxn modelId="{1F50EA42-49B9-474B-9D63-7663E25271AA}" type="presParOf" srcId="{EA4079DA-44CF-524F-BF9C-F78A4D81A8C9}" destId="{0DCF4E61-D1A9-4B45-B47F-3E0883E5B59B}" srcOrd="4" destOrd="0" presId="urn:microsoft.com/office/officeart/2016/7/layout/RoundedRectangleTimeline"/>
    <dgm:cxn modelId="{7DE72C9C-DEF3-914D-B078-34CD88DBD3F5}" type="presParOf" srcId="{289FB506-EA99-1C42-94CB-DB4DE983064C}" destId="{A0B6AC3C-E8CC-A74D-8287-ECB05D27233A}" srcOrd="1" destOrd="0" presId="urn:microsoft.com/office/officeart/2016/7/layout/RoundedRectangleTimeline"/>
    <dgm:cxn modelId="{BF621DD4-FA29-2B4C-B09C-64ED53293244}" type="presParOf" srcId="{289FB506-EA99-1C42-94CB-DB4DE983064C}" destId="{48CDE1DB-6591-144D-BB8C-F62876C994CD}" srcOrd="2" destOrd="0" presId="urn:microsoft.com/office/officeart/2016/7/layout/RoundedRectangleTimeline"/>
    <dgm:cxn modelId="{7F907442-19AF-B34F-BFF4-14FD8C46145B}" type="presParOf" srcId="{48CDE1DB-6591-144D-BB8C-F62876C994CD}" destId="{91E21E5A-3D76-DD43-B2D9-04EFACD5E2C6}" srcOrd="0" destOrd="0" presId="urn:microsoft.com/office/officeart/2016/7/layout/RoundedRectangleTimeline"/>
    <dgm:cxn modelId="{A04DB042-5586-E240-ABC6-3994DB880882}" type="presParOf" srcId="{48CDE1DB-6591-144D-BB8C-F62876C994CD}" destId="{65DB53BB-6A42-F346-95F6-1DCE90CD1EC1}" srcOrd="1" destOrd="0" presId="urn:microsoft.com/office/officeart/2016/7/layout/RoundedRectangleTimeline"/>
    <dgm:cxn modelId="{63F93ED6-78F7-A84D-AA18-CF6C1A362583}" type="presParOf" srcId="{48CDE1DB-6591-144D-BB8C-F62876C994CD}" destId="{90C6D9B9-DC07-9746-B16C-EB9C64269DF0}" srcOrd="2" destOrd="0" presId="urn:microsoft.com/office/officeart/2016/7/layout/RoundedRectangleTimeline"/>
    <dgm:cxn modelId="{94D83127-7B3C-8342-933D-D5B5F8264CA3}" type="presParOf" srcId="{48CDE1DB-6591-144D-BB8C-F62876C994CD}" destId="{10C737FD-DB70-944B-B63C-503376739BBA}" srcOrd="3" destOrd="0" presId="urn:microsoft.com/office/officeart/2016/7/layout/RoundedRectangleTimeline"/>
    <dgm:cxn modelId="{FD6B442C-6637-B341-BDD2-25C18BC9029B}" type="presParOf" srcId="{48CDE1DB-6591-144D-BB8C-F62876C994CD}" destId="{D4237C47-5062-6742-AD58-FFA16F91E73D}" srcOrd="4" destOrd="0" presId="urn:microsoft.com/office/officeart/2016/7/layout/RoundedRectangleTimeline"/>
    <dgm:cxn modelId="{1AED12B7-98D9-6A47-A21C-2CDF234B221B}" type="presParOf" srcId="{289FB506-EA99-1C42-94CB-DB4DE983064C}" destId="{A78A1F41-AEB1-0E46-B806-64536FFCC33E}" srcOrd="3" destOrd="0" presId="urn:microsoft.com/office/officeart/2016/7/layout/RoundedRectangleTimeline"/>
    <dgm:cxn modelId="{E2A516D2-E516-5642-9FA2-5951AE323158}" type="presParOf" srcId="{289FB506-EA99-1C42-94CB-DB4DE983064C}" destId="{451B5957-6A41-DF4F-9E77-641B2E00AD86}" srcOrd="4" destOrd="0" presId="urn:microsoft.com/office/officeart/2016/7/layout/RoundedRectangleTimeline"/>
    <dgm:cxn modelId="{3E2BBCFB-DC2C-7742-9706-DB14F6D3C258}" type="presParOf" srcId="{451B5957-6A41-DF4F-9E77-641B2E00AD86}" destId="{80752F36-39AB-894A-AE1C-CB25758F9750}" srcOrd="0" destOrd="0" presId="urn:microsoft.com/office/officeart/2016/7/layout/RoundedRectangleTimeline"/>
    <dgm:cxn modelId="{D7933F0D-6088-A54D-B5A0-ECCB29617C8A}" type="presParOf" srcId="{451B5957-6A41-DF4F-9E77-641B2E00AD86}" destId="{B881854B-3F1A-1C45-AB28-547A7EFA4DE3}" srcOrd="1" destOrd="0" presId="urn:microsoft.com/office/officeart/2016/7/layout/RoundedRectangleTimeline"/>
    <dgm:cxn modelId="{F9B6809F-884F-1840-9EC3-11D3B086590F}" type="presParOf" srcId="{451B5957-6A41-DF4F-9E77-641B2E00AD86}" destId="{5B9C2B7B-2C2C-5247-A468-FDF79FA1D4D8}" srcOrd="2" destOrd="0" presId="urn:microsoft.com/office/officeart/2016/7/layout/RoundedRectangleTimeline"/>
    <dgm:cxn modelId="{C23E69DF-AD5F-E649-BDEA-920DB8BC7415}" type="presParOf" srcId="{451B5957-6A41-DF4F-9E77-641B2E00AD86}" destId="{1F0C8A35-47D8-EC40-B4AB-D6BDF59C4A53}" srcOrd="3" destOrd="0" presId="urn:microsoft.com/office/officeart/2016/7/layout/RoundedRectangleTimeline"/>
    <dgm:cxn modelId="{8DD847A0-4FD1-424D-A6BE-B4E0A96E211A}" type="presParOf" srcId="{451B5957-6A41-DF4F-9E77-641B2E00AD86}" destId="{80FA90D4-119D-E84B-BCC4-B93CCB836007}"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F72EA-FBFA-9F4B-8400-B286EC4010DB}">
      <dsp:nvSpPr>
        <dsp:cNvPr id="0" name=""/>
        <dsp:cNvSpPr/>
      </dsp:nvSpPr>
      <dsp:spPr>
        <a:xfrm rot="16200000">
          <a:off x="1264240" y="1898905"/>
          <a:ext cx="564991" cy="1852100"/>
        </a:xfrm>
        <a:prstGeom prst="round2Same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1">
          <a:noAutofit/>
        </a:bodyPr>
        <a:lstStyle/>
        <a:p>
          <a:pPr marL="0" lvl="0" indent="0" algn="ctr" defTabSz="755650">
            <a:lnSpc>
              <a:spcPct val="90000"/>
            </a:lnSpc>
            <a:spcBef>
              <a:spcPct val="0"/>
            </a:spcBef>
            <a:spcAft>
              <a:spcPct val="35000"/>
            </a:spcAft>
            <a:buNone/>
          </a:pPr>
          <a:r>
            <a:rPr lang="en-US" sz="1700" kern="1200"/>
            <a:t>Tuesday</a:t>
          </a:r>
        </a:p>
      </dsp:txBody>
      <dsp:txXfrm rot="5400000">
        <a:off x="648267" y="2570041"/>
        <a:ext cx="1824519" cy="509829"/>
      </dsp:txXfrm>
    </dsp:sp>
    <dsp:sp modelId="{174F6982-A949-3F4C-AB9B-5B88931CB8FC}">
      <dsp:nvSpPr>
        <dsp:cNvPr id="0" name=""/>
        <dsp:cNvSpPr/>
      </dsp:nvSpPr>
      <dsp:spPr>
        <a:xfrm>
          <a:off x="3319" y="0"/>
          <a:ext cx="3086834" cy="197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9540" numCol="1" spcCol="1270" anchor="b" anchorCtr="1">
          <a:noAutofit/>
        </a:bodyPr>
        <a:lstStyle/>
        <a:p>
          <a:pPr marL="0" lvl="0" indent="0" algn="ctr" defTabSz="755650">
            <a:lnSpc>
              <a:spcPct val="90000"/>
            </a:lnSpc>
            <a:spcBef>
              <a:spcPct val="0"/>
            </a:spcBef>
            <a:spcAft>
              <a:spcPct val="35000"/>
            </a:spcAft>
            <a:buNone/>
          </a:pPr>
          <a:r>
            <a:rPr lang="en-US" sz="1700" kern="1200"/>
            <a:t>SA PREP</a:t>
          </a:r>
        </a:p>
      </dsp:txBody>
      <dsp:txXfrm>
        <a:off x="3319" y="0"/>
        <a:ext cx="3086834" cy="1977469"/>
      </dsp:txXfrm>
    </dsp:sp>
    <dsp:sp modelId="{3A945ABB-D3A9-B14D-8CD9-7F8E4DA13F9D}">
      <dsp:nvSpPr>
        <dsp:cNvPr id="0" name=""/>
        <dsp:cNvSpPr/>
      </dsp:nvSpPr>
      <dsp:spPr>
        <a:xfrm>
          <a:off x="1546736" y="2090467"/>
          <a:ext cx="0" cy="451992"/>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62F11F7-E4BA-F141-AE69-2A6F1924A7C0}">
      <dsp:nvSpPr>
        <dsp:cNvPr id="0" name=""/>
        <dsp:cNvSpPr/>
      </dsp:nvSpPr>
      <dsp:spPr>
        <a:xfrm>
          <a:off x="1490237" y="1977469"/>
          <a:ext cx="112998" cy="112998"/>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21E5A-3D76-DD43-B2D9-04EFACD5E2C6}">
      <dsp:nvSpPr>
        <dsp:cNvPr id="0" name=""/>
        <dsp:cNvSpPr/>
      </dsp:nvSpPr>
      <dsp:spPr>
        <a:xfrm>
          <a:off x="2472787" y="2542460"/>
          <a:ext cx="1852100" cy="564991"/>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1">
          <a:noAutofit/>
        </a:bodyPr>
        <a:lstStyle/>
        <a:p>
          <a:pPr marL="0" lvl="0" indent="0" algn="ctr" defTabSz="755650">
            <a:lnSpc>
              <a:spcPct val="90000"/>
            </a:lnSpc>
            <a:spcBef>
              <a:spcPct val="0"/>
            </a:spcBef>
            <a:spcAft>
              <a:spcPct val="35000"/>
            </a:spcAft>
            <a:buNone/>
          </a:pPr>
          <a:r>
            <a:rPr lang="en-US" sz="1700" kern="1200"/>
            <a:t>Wednesday</a:t>
          </a:r>
        </a:p>
      </dsp:txBody>
      <dsp:txXfrm>
        <a:off x="2472787" y="2542460"/>
        <a:ext cx="1852100" cy="564991"/>
      </dsp:txXfrm>
    </dsp:sp>
    <dsp:sp modelId="{65DB53BB-6A42-F346-95F6-1DCE90CD1EC1}">
      <dsp:nvSpPr>
        <dsp:cNvPr id="0" name=""/>
        <dsp:cNvSpPr/>
      </dsp:nvSpPr>
      <dsp:spPr>
        <a:xfrm>
          <a:off x="1855420" y="3672442"/>
          <a:ext cx="3086834" cy="197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9540" rIns="0" bIns="0" numCol="1" spcCol="1270" anchor="t" anchorCtr="1">
          <a:noAutofit/>
        </a:bodyPr>
        <a:lstStyle/>
        <a:p>
          <a:pPr marL="0" lvl="0" indent="0" algn="ctr" defTabSz="755650">
            <a:lnSpc>
              <a:spcPct val="90000"/>
            </a:lnSpc>
            <a:spcBef>
              <a:spcPct val="0"/>
            </a:spcBef>
            <a:spcAft>
              <a:spcPct val="35000"/>
            </a:spcAft>
            <a:buNone/>
          </a:pPr>
          <a:r>
            <a:rPr lang="en-US" sz="1700" kern="1200"/>
            <a:t>SA PREP</a:t>
          </a:r>
        </a:p>
      </dsp:txBody>
      <dsp:txXfrm>
        <a:off x="1855420" y="3672442"/>
        <a:ext cx="3086834" cy="1977469"/>
      </dsp:txXfrm>
    </dsp:sp>
    <dsp:sp modelId="{90C6D9B9-DC07-9746-B16C-EB9C64269DF0}">
      <dsp:nvSpPr>
        <dsp:cNvPr id="0" name=""/>
        <dsp:cNvSpPr/>
      </dsp:nvSpPr>
      <dsp:spPr>
        <a:xfrm>
          <a:off x="3398837" y="3107451"/>
          <a:ext cx="0" cy="451992"/>
        </a:xfrm>
        <a:prstGeom prst="line">
          <a:avLst/>
        </a:prstGeom>
        <a:noFill/>
        <a:ln w="12700" cap="flat"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0C737FD-DB70-944B-B63C-503376739BBA}">
      <dsp:nvSpPr>
        <dsp:cNvPr id="0" name=""/>
        <dsp:cNvSpPr/>
      </dsp:nvSpPr>
      <dsp:spPr>
        <a:xfrm>
          <a:off x="3342338" y="3559444"/>
          <a:ext cx="112998" cy="112998"/>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752F36-39AB-894A-AE1C-CB25758F9750}">
      <dsp:nvSpPr>
        <dsp:cNvPr id="0" name=""/>
        <dsp:cNvSpPr/>
      </dsp:nvSpPr>
      <dsp:spPr>
        <a:xfrm rot="5400000">
          <a:off x="4968442" y="1898905"/>
          <a:ext cx="564991" cy="1852100"/>
        </a:xfrm>
        <a:prstGeom prst="round2Same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1">
          <a:noAutofit/>
        </a:bodyPr>
        <a:lstStyle/>
        <a:p>
          <a:pPr marL="0" lvl="0" indent="0" algn="ctr" defTabSz="755650">
            <a:lnSpc>
              <a:spcPct val="90000"/>
            </a:lnSpc>
            <a:spcBef>
              <a:spcPct val="0"/>
            </a:spcBef>
            <a:spcAft>
              <a:spcPct val="35000"/>
            </a:spcAft>
            <a:buNone/>
          </a:pPr>
          <a:r>
            <a:rPr lang="en-US" sz="1700" kern="1200"/>
            <a:t>Thursday</a:t>
          </a:r>
        </a:p>
      </dsp:txBody>
      <dsp:txXfrm rot="-5400000">
        <a:off x="4324888" y="2570041"/>
        <a:ext cx="1824519" cy="509829"/>
      </dsp:txXfrm>
    </dsp:sp>
    <dsp:sp modelId="{B881854B-3F1A-1C45-AB28-547A7EFA4DE3}">
      <dsp:nvSpPr>
        <dsp:cNvPr id="0" name=""/>
        <dsp:cNvSpPr/>
      </dsp:nvSpPr>
      <dsp:spPr>
        <a:xfrm>
          <a:off x="3707520" y="0"/>
          <a:ext cx="3086834" cy="197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9540" numCol="1" spcCol="1270" anchor="b" anchorCtr="1">
          <a:noAutofit/>
        </a:bodyPr>
        <a:lstStyle/>
        <a:p>
          <a:pPr marL="0" lvl="0" indent="0" algn="ctr" defTabSz="755650">
            <a:lnSpc>
              <a:spcPct val="90000"/>
            </a:lnSpc>
            <a:spcBef>
              <a:spcPct val="0"/>
            </a:spcBef>
            <a:spcAft>
              <a:spcPct val="35000"/>
            </a:spcAft>
            <a:buNone/>
          </a:pPr>
          <a:r>
            <a:rPr lang="en-US" sz="1700" kern="1200"/>
            <a:t>Task 2 Source Analysis</a:t>
          </a:r>
        </a:p>
      </dsp:txBody>
      <dsp:txXfrm>
        <a:off x="3707520" y="0"/>
        <a:ext cx="3086834" cy="1977469"/>
      </dsp:txXfrm>
    </dsp:sp>
    <dsp:sp modelId="{5B9C2B7B-2C2C-5247-A468-FDF79FA1D4D8}">
      <dsp:nvSpPr>
        <dsp:cNvPr id="0" name=""/>
        <dsp:cNvSpPr/>
      </dsp:nvSpPr>
      <dsp:spPr>
        <a:xfrm>
          <a:off x="5250938" y="2090467"/>
          <a:ext cx="0" cy="451992"/>
        </a:xfrm>
        <a:prstGeom prst="line">
          <a:avLst/>
        </a:prstGeom>
        <a:noFill/>
        <a:ln w="12700" cap="flat"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F0C8A35-47D8-EC40-B4AB-D6BDF59C4A53}">
      <dsp:nvSpPr>
        <dsp:cNvPr id="0" name=""/>
        <dsp:cNvSpPr/>
      </dsp:nvSpPr>
      <dsp:spPr>
        <a:xfrm>
          <a:off x="5194439" y="1977469"/>
          <a:ext cx="112998" cy="112998"/>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3/11/24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3/11/24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3/11/24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3/11/24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3/11/24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3/11/24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3/11/24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3/11/24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3/11/24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6600" dirty="0"/>
              <a:t>Source Analysis Prep</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5340729" cy="1461939"/>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br>
              <a:rPr lang="en-US" sz="2800" dirty="0">
                <a:solidFill>
                  <a:schemeClr val="accent5">
                    <a:lumMod val="75000"/>
                  </a:schemeClr>
                </a:solidFill>
              </a:rPr>
            </a:br>
            <a:r>
              <a:rPr lang="en-US" sz="2800" i="1" dirty="0">
                <a:solidFill>
                  <a:schemeClr val="accent5">
                    <a:lumMod val="75000"/>
                  </a:schemeClr>
                </a:solidFill>
              </a:rPr>
              <a:t>Analyse</a:t>
            </a:r>
            <a:r>
              <a:rPr lang="en-US" sz="2800" dirty="0">
                <a:solidFill>
                  <a:schemeClr val="accent5">
                    <a:lumMod val="75000"/>
                  </a:schemeClr>
                </a:solidFill>
              </a:rPr>
              <a:t> historical sources – </a:t>
            </a:r>
          </a:p>
          <a:p>
            <a:pPr>
              <a:spcAft>
                <a:spcPts val="600"/>
              </a:spcAft>
            </a:pPr>
            <a:r>
              <a:rPr lang="en-US" sz="2800" dirty="0">
                <a:solidFill>
                  <a:schemeClr val="accent5">
                    <a:lumMod val="75000"/>
                  </a:schemeClr>
                </a:solidFill>
              </a:rPr>
              <a:t>Gaius Marius</a:t>
            </a:r>
            <a:endParaRPr lang="en-US" sz="2800" i="1" u="sng" dirty="0">
              <a:solidFill>
                <a:schemeClr val="accent5">
                  <a:lumMod val="75000"/>
                </a:schemeClr>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8, Lesson 1</a:t>
            </a:r>
          </a:p>
        </p:txBody>
      </p:sp>
      <p:pic>
        <p:nvPicPr>
          <p:cNvPr id="1026" name="Picture 2" descr="Gaius Marius - Wikidata">
            <a:extLst>
              <a:ext uri="{FF2B5EF4-FFF2-40B4-BE49-F238E27FC236}">
                <a16:creationId xmlns:a16="http://schemas.microsoft.com/office/drawing/2014/main" id="{2DFED12C-EE70-7D8A-55B2-891FB2FE3F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143"/>
          <a:stretch/>
        </p:blipFill>
        <p:spPr bwMode="auto">
          <a:xfrm>
            <a:off x="875211" y="309207"/>
            <a:ext cx="5733515" cy="5749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F06D-E873-CF29-C16C-1E5EFE481B48}"/>
              </a:ext>
            </a:extLst>
          </p:cNvPr>
          <p:cNvSpPr>
            <a:spLocks noGrp="1"/>
          </p:cNvSpPr>
          <p:nvPr>
            <p:ph type="title"/>
          </p:nvPr>
        </p:nvSpPr>
        <p:spPr/>
        <p:txBody>
          <a:bodyPr/>
          <a:lstStyle/>
          <a:p>
            <a:r>
              <a:rPr lang="en-US" dirty="0"/>
              <a:t>The best Source Analysis answers will…</a:t>
            </a:r>
          </a:p>
        </p:txBody>
      </p:sp>
      <p:sp>
        <p:nvSpPr>
          <p:cNvPr id="3" name="Content Placeholder 2">
            <a:extLst>
              <a:ext uri="{FF2B5EF4-FFF2-40B4-BE49-F238E27FC236}">
                <a16:creationId xmlns:a16="http://schemas.microsoft.com/office/drawing/2014/main" id="{3B9E1307-559B-B3CE-5E14-3D1EF40742B6}"/>
              </a:ext>
            </a:extLst>
          </p:cNvPr>
          <p:cNvSpPr>
            <a:spLocks noGrp="1"/>
          </p:cNvSpPr>
          <p:nvPr>
            <p:ph idx="1"/>
          </p:nvPr>
        </p:nvSpPr>
        <p:spPr/>
        <p:txBody>
          <a:bodyPr/>
          <a:lstStyle/>
          <a:p>
            <a:pPr>
              <a:buFont typeface="Wingdings" pitchFamily="2" charset="2"/>
              <a:buChar char="q"/>
            </a:pPr>
            <a:r>
              <a:rPr lang="en-US" dirty="0"/>
              <a:t> Use the question in their answer (e.g. “The historical context of Source 1 is…”)</a:t>
            </a:r>
          </a:p>
          <a:p>
            <a:pPr>
              <a:buFont typeface="Wingdings" pitchFamily="2" charset="2"/>
              <a:buChar char="q"/>
            </a:pPr>
            <a:r>
              <a:rPr lang="en-US" dirty="0"/>
              <a:t> Use formal language (NO I, we, you, our, things, stuff)</a:t>
            </a:r>
          </a:p>
          <a:p>
            <a:pPr>
              <a:buFont typeface="Wingdings" pitchFamily="2" charset="2"/>
              <a:buChar char="q"/>
            </a:pPr>
            <a:r>
              <a:rPr lang="en-US" dirty="0"/>
              <a:t> Be edited for spelling, grammar, and understanding (does it actually make sense?)</a:t>
            </a:r>
          </a:p>
          <a:p>
            <a:pPr>
              <a:buFont typeface="Wingdings" pitchFamily="2" charset="2"/>
              <a:buChar char="q"/>
            </a:pPr>
            <a:r>
              <a:rPr lang="en-US" dirty="0"/>
              <a:t> Have enough for the amount of marks – 4 marks = 4 good points!</a:t>
            </a:r>
          </a:p>
        </p:txBody>
      </p:sp>
    </p:spTree>
    <p:extLst>
      <p:ext uri="{BB962C8B-B14F-4D97-AF65-F5344CB8AC3E}">
        <p14:creationId xmlns:p14="http://schemas.microsoft.com/office/powerpoint/2010/main" val="137824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F06D-E873-CF29-C16C-1E5EFE481B48}"/>
              </a:ext>
            </a:extLst>
          </p:cNvPr>
          <p:cNvSpPr>
            <a:spLocks noGrp="1"/>
          </p:cNvSpPr>
          <p:nvPr>
            <p:ph type="title"/>
          </p:nvPr>
        </p:nvSpPr>
        <p:spPr/>
        <p:txBody>
          <a:bodyPr/>
          <a:lstStyle/>
          <a:p>
            <a:r>
              <a:rPr lang="en-US" dirty="0"/>
              <a:t>The worst Source Analysis answers will…</a:t>
            </a:r>
          </a:p>
        </p:txBody>
      </p:sp>
      <p:sp>
        <p:nvSpPr>
          <p:cNvPr id="3" name="Content Placeholder 2">
            <a:extLst>
              <a:ext uri="{FF2B5EF4-FFF2-40B4-BE49-F238E27FC236}">
                <a16:creationId xmlns:a16="http://schemas.microsoft.com/office/drawing/2014/main" id="{3B9E1307-559B-B3CE-5E14-3D1EF40742B6}"/>
              </a:ext>
            </a:extLst>
          </p:cNvPr>
          <p:cNvSpPr>
            <a:spLocks noGrp="1"/>
          </p:cNvSpPr>
          <p:nvPr>
            <p:ph idx="1"/>
          </p:nvPr>
        </p:nvSpPr>
        <p:spPr/>
        <p:txBody>
          <a:bodyPr/>
          <a:lstStyle/>
          <a:p>
            <a:pPr>
              <a:buFont typeface="Wingdings" pitchFamily="2" charset="2"/>
              <a:buChar char="q"/>
            </a:pPr>
            <a:r>
              <a:rPr lang="en-US" dirty="0"/>
              <a:t> Not be attempted (you lose marks!)</a:t>
            </a:r>
          </a:p>
          <a:p>
            <a:pPr>
              <a:buFont typeface="Wingdings" pitchFamily="2" charset="2"/>
              <a:buChar char="q"/>
            </a:pPr>
            <a:r>
              <a:rPr lang="en-US" dirty="0"/>
              <a:t> Use informal language (I think that…)</a:t>
            </a:r>
          </a:p>
          <a:p>
            <a:pPr>
              <a:buFont typeface="Wingdings" pitchFamily="2" charset="2"/>
              <a:buChar char="q"/>
            </a:pPr>
            <a:r>
              <a:rPr lang="en-US" dirty="0"/>
              <a:t> Not be edited</a:t>
            </a:r>
          </a:p>
          <a:p>
            <a:pPr>
              <a:buFont typeface="Wingdings" pitchFamily="2" charset="2"/>
              <a:buChar char="q"/>
            </a:pPr>
            <a:r>
              <a:rPr lang="en-US" dirty="0"/>
              <a:t> Not answer the question – don’t just write everything you know!</a:t>
            </a:r>
          </a:p>
        </p:txBody>
      </p:sp>
    </p:spTree>
    <p:extLst>
      <p:ext uri="{BB962C8B-B14F-4D97-AF65-F5344CB8AC3E}">
        <p14:creationId xmlns:p14="http://schemas.microsoft.com/office/powerpoint/2010/main" val="1608643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BC30-BEB0-657D-0995-77D18613D4CF}"/>
              </a:ext>
            </a:extLst>
          </p:cNvPr>
          <p:cNvSpPr>
            <a:spLocks noGrp="1"/>
          </p:cNvSpPr>
          <p:nvPr>
            <p:ph type="title"/>
          </p:nvPr>
        </p:nvSpPr>
        <p:spPr>
          <a:xfrm>
            <a:off x="5181601" y="263527"/>
            <a:ext cx="6368142" cy="1450757"/>
          </a:xfrm>
        </p:spPr>
        <p:txBody>
          <a:bodyPr>
            <a:normAutofit fontScale="90000"/>
          </a:bodyPr>
          <a:lstStyle/>
          <a:p>
            <a:pPr algn="ctr"/>
            <a:r>
              <a:rPr lang="en-US" sz="5400" dirty="0"/>
              <a:t>ACTIVITY – </a:t>
            </a:r>
            <a:br>
              <a:rPr lang="en-US" sz="5400" dirty="0"/>
            </a:br>
            <a:r>
              <a:rPr lang="en-US" sz="5400" dirty="0"/>
              <a:t>Overview Sheet</a:t>
            </a:r>
          </a:p>
        </p:txBody>
      </p:sp>
      <p:pic>
        <p:nvPicPr>
          <p:cNvPr id="17" name="Picture 4" descr="Question mark on green pastel background">
            <a:extLst>
              <a:ext uri="{FF2B5EF4-FFF2-40B4-BE49-F238E27FC236}">
                <a16:creationId xmlns:a16="http://schemas.microsoft.com/office/drawing/2014/main" id="{8D33A87F-D7B8-0A6E-091E-AF08B24AE1F8}"/>
              </a:ext>
            </a:extLst>
          </p:cNvPr>
          <p:cNvPicPr>
            <a:picLocks noChangeAspect="1"/>
          </p:cNvPicPr>
          <p:nvPr/>
        </p:nvPicPr>
        <p:blipFill rotWithShape="1">
          <a:blip r:embed="rId2"/>
          <a:srcRect l="44592" r="4597" b="-2"/>
          <a:stretch/>
        </p:blipFill>
        <p:spPr>
          <a:xfrm>
            <a:off x="20" y="-12128"/>
            <a:ext cx="4654276" cy="6870127"/>
          </a:xfrm>
          <a:prstGeom prst="rect">
            <a:avLst/>
          </a:prstGeom>
        </p:spPr>
      </p:pic>
      <p:sp>
        <p:nvSpPr>
          <p:cNvPr id="3" name="Content Placeholder 2">
            <a:extLst>
              <a:ext uri="{FF2B5EF4-FFF2-40B4-BE49-F238E27FC236}">
                <a16:creationId xmlns:a16="http://schemas.microsoft.com/office/drawing/2014/main" id="{7B039C98-9835-9A35-0B4A-5447288E7DA8}"/>
              </a:ext>
            </a:extLst>
          </p:cNvPr>
          <p:cNvSpPr>
            <a:spLocks noGrp="1"/>
          </p:cNvSpPr>
          <p:nvPr>
            <p:ph idx="1"/>
          </p:nvPr>
        </p:nvSpPr>
        <p:spPr>
          <a:xfrm>
            <a:off x="5181601" y="2198914"/>
            <a:ext cx="6368142" cy="3670180"/>
          </a:xfrm>
        </p:spPr>
        <p:txBody>
          <a:bodyPr>
            <a:normAutofit/>
          </a:bodyPr>
          <a:lstStyle/>
          <a:p>
            <a:pPr algn="ctr"/>
            <a:r>
              <a:rPr lang="en-US" sz="2800" dirty="0"/>
              <a:t>We will </a:t>
            </a:r>
            <a:r>
              <a:rPr lang="en-US" sz="2800" dirty="0" err="1"/>
              <a:t>analyse</a:t>
            </a:r>
            <a:r>
              <a:rPr lang="en-US" sz="2800" dirty="0"/>
              <a:t> each question in your upcoming Source Analysis test.</a:t>
            </a:r>
            <a:br>
              <a:rPr lang="en-US" sz="2800" dirty="0"/>
            </a:br>
            <a:endParaRPr lang="en-US" sz="2800" dirty="0"/>
          </a:p>
          <a:p>
            <a:pPr algn="ctr"/>
            <a:r>
              <a:rPr lang="en-US" sz="2800" dirty="0"/>
              <a:t>I will teach you </a:t>
            </a:r>
            <a:r>
              <a:rPr lang="en-US" sz="2800" b="1" i="1" u="sng" dirty="0"/>
              <a:t>HOW</a:t>
            </a:r>
            <a:r>
              <a:rPr lang="en-US" sz="2800" dirty="0"/>
              <a:t> to </a:t>
            </a:r>
            <a:br>
              <a:rPr lang="en-US" sz="2800" dirty="0"/>
            </a:br>
            <a:r>
              <a:rPr lang="en-US" sz="2800" dirty="0"/>
              <a:t>answer each question, </a:t>
            </a:r>
            <a:br>
              <a:rPr lang="en-US" sz="2800" dirty="0"/>
            </a:br>
            <a:r>
              <a:rPr lang="en-US" sz="2800" dirty="0"/>
              <a:t>how many </a:t>
            </a:r>
            <a:r>
              <a:rPr lang="en-US" sz="2800" b="1" i="1" u="sng" dirty="0"/>
              <a:t>MARKS</a:t>
            </a:r>
            <a:r>
              <a:rPr lang="en-US" sz="2800" dirty="0"/>
              <a:t> there are for each, </a:t>
            </a:r>
            <a:br>
              <a:rPr lang="en-US" sz="2800" dirty="0"/>
            </a:br>
            <a:r>
              <a:rPr lang="en-US" sz="2800" dirty="0"/>
              <a:t>and give you a </a:t>
            </a:r>
            <a:r>
              <a:rPr lang="en-US" sz="2800" b="1" i="1" u="sng" dirty="0"/>
              <a:t>GOOD sample answer </a:t>
            </a:r>
            <a:br>
              <a:rPr lang="en-US" sz="2800" b="1" i="1" u="sng" dirty="0"/>
            </a:br>
            <a:r>
              <a:rPr lang="en-US" sz="2800" dirty="0"/>
              <a:t>(for a practice source). </a:t>
            </a:r>
          </a:p>
        </p:txBody>
      </p:sp>
    </p:spTree>
    <p:extLst>
      <p:ext uri="{BB962C8B-B14F-4D97-AF65-F5344CB8AC3E}">
        <p14:creationId xmlns:p14="http://schemas.microsoft.com/office/powerpoint/2010/main" val="356301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6600" dirty="0"/>
              <a:t>Source Analysis Prep</a:t>
            </a:r>
          </a:p>
        </p:txBody>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5340729" cy="1461939"/>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br>
              <a:rPr lang="en-US" sz="2800" dirty="0">
                <a:solidFill>
                  <a:schemeClr val="accent5">
                    <a:lumMod val="75000"/>
                  </a:schemeClr>
                </a:solidFill>
              </a:rPr>
            </a:br>
            <a:r>
              <a:rPr lang="en-US" sz="2800" i="1" dirty="0">
                <a:solidFill>
                  <a:schemeClr val="accent5">
                    <a:lumMod val="75000"/>
                  </a:schemeClr>
                </a:solidFill>
              </a:rPr>
              <a:t>Analyse</a:t>
            </a:r>
            <a:r>
              <a:rPr lang="en-US" sz="2800" dirty="0">
                <a:solidFill>
                  <a:schemeClr val="accent5">
                    <a:lumMod val="75000"/>
                  </a:schemeClr>
                </a:solidFill>
              </a:rPr>
              <a:t> historical sources – </a:t>
            </a:r>
          </a:p>
          <a:p>
            <a:pPr>
              <a:spcAft>
                <a:spcPts val="600"/>
              </a:spcAft>
            </a:pPr>
            <a:r>
              <a:rPr lang="en-US" sz="2800" dirty="0">
                <a:solidFill>
                  <a:schemeClr val="accent5">
                    <a:lumMod val="75000"/>
                  </a:schemeClr>
                </a:solidFill>
              </a:rPr>
              <a:t>Gaius Marius</a:t>
            </a:r>
            <a:endParaRPr lang="en-US" sz="2800" i="1" u="sng" dirty="0">
              <a:solidFill>
                <a:schemeClr val="accent5">
                  <a:lumMod val="75000"/>
                </a:schemeClr>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8, Lesson 2</a:t>
            </a:r>
          </a:p>
        </p:txBody>
      </p:sp>
      <p:pic>
        <p:nvPicPr>
          <p:cNvPr id="1026" name="Picture 2" descr="Gaius Marius - Wikidata">
            <a:extLst>
              <a:ext uri="{FF2B5EF4-FFF2-40B4-BE49-F238E27FC236}">
                <a16:creationId xmlns:a16="http://schemas.microsoft.com/office/drawing/2014/main" id="{2DFED12C-EE70-7D8A-55B2-891FB2FE3F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143"/>
          <a:stretch/>
        </p:blipFill>
        <p:spPr bwMode="auto">
          <a:xfrm>
            <a:off x="875211" y="309207"/>
            <a:ext cx="5733515" cy="5749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31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C3F0A-CDD6-0B01-57E5-7201EAD92DBA}"/>
              </a:ext>
            </a:extLst>
          </p:cNvPr>
          <p:cNvSpPr>
            <a:spLocks noGrp="1"/>
          </p:cNvSpPr>
          <p:nvPr>
            <p:ph type="title"/>
          </p:nvPr>
        </p:nvSpPr>
        <p:spPr>
          <a:xfrm>
            <a:off x="4974771" y="634946"/>
            <a:ext cx="6574972" cy="1450757"/>
          </a:xfrm>
        </p:spPr>
        <p:txBody>
          <a:bodyPr>
            <a:normAutofit/>
          </a:bodyPr>
          <a:lstStyle/>
          <a:p>
            <a:r>
              <a:rPr lang="en-US" dirty="0"/>
              <a:t>INSTRUCTIONS:</a:t>
            </a:r>
          </a:p>
        </p:txBody>
      </p:sp>
      <p:pic>
        <p:nvPicPr>
          <p:cNvPr id="7" name="Graphic 6" descr="Document">
            <a:extLst>
              <a:ext uri="{FF2B5EF4-FFF2-40B4-BE49-F238E27FC236}">
                <a16:creationId xmlns:a16="http://schemas.microsoft.com/office/drawing/2014/main" id="{C82B3DBC-37DD-911C-D4B7-0B142B3E32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12" name="Straight Connector 11">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003824-0CF9-5161-A183-361156AB10A1}"/>
              </a:ext>
            </a:extLst>
          </p:cNvPr>
          <p:cNvSpPr>
            <a:spLocks noGrp="1"/>
          </p:cNvSpPr>
          <p:nvPr>
            <p:ph idx="1"/>
          </p:nvPr>
        </p:nvSpPr>
        <p:spPr>
          <a:xfrm>
            <a:off x="4974769" y="2198914"/>
            <a:ext cx="6574973" cy="3670180"/>
          </a:xfrm>
        </p:spPr>
        <p:txBody>
          <a:bodyPr>
            <a:normAutofit/>
          </a:bodyPr>
          <a:lstStyle/>
          <a:p>
            <a:pPr>
              <a:buFont typeface="Wingdings" pitchFamily="2" charset="2"/>
              <a:buChar char="Ø"/>
            </a:pPr>
            <a:r>
              <a:rPr lang="en-US" sz="3600" dirty="0"/>
              <a:t>As a class, we will </a:t>
            </a:r>
            <a:r>
              <a:rPr lang="en-US" sz="3600" dirty="0" err="1"/>
              <a:t>analyse</a:t>
            </a:r>
            <a:r>
              <a:rPr lang="en-US" sz="3600" dirty="0"/>
              <a:t> and write responses using TWO (2) practice sources</a:t>
            </a:r>
          </a:p>
        </p:txBody>
      </p:sp>
      <p:sp>
        <p:nvSpPr>
          <p:cNvPr id="14" name="Rectangle 13">
            <a:extLst>
              <a:ext uri="{FF2B5EF4-FFF2-40B4-BE49-F238E27FC236}">
                <a16:creationId xmlns:a16="http://schemas.microsoft.com/office/drawing/2014/main" id="{29765C2F-E3D0-4261-9A4A-F97B2C609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638892E-C2A5-4DB9-B4D3-22B4DA4B3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818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2D7768A-EF8E-A6DC-6F46-E7743C6CD5F7}"/>
              </a:ext>
            </a:extLst>
          </p:cNvPr>
          <p:cNvSpPr>
            <a:spLocks noGrp="1"/>
          </p:cNvSpPr>
          <p:nvPr>
            <p:ph type="title"/>
          </p:nvPr>
        </p:nvSpPr>
        <p:spPr>
          <a:xfrm>
            <a:off x="492370" y="516835"/>
            <a:ext cx="3084844" cy="5772840"/>
          </a:xfrm>
        </p:spPr>
        <p:txBody>
          <a:bodyPr anchor="ctr">
            <a:normAutofit/>
          </a:bodyPr>
          <a:lstStyle/>
          <a:p>
            <a:pPr algn="ctr"/>
            <a:r>
              <a:rPr lang="en-US" sz="3600" dirty="0">
                <a:solidFill>
                  <a:srgbClr val="FFFFFF"/>
                </a:solidFill>
              </a:rPr>
              <a:t>This Week</a:t>
            </a:r>
          </a:p>
        </p:txBody>
      </p:sp>
      <p:sp>
        <p:nvSpPr>
          <p:cNvPr id="17"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a:extLst>
              <a:ext uri="{FF2B5EF4-FFF2-40B4-BE49-F238E27FC236}">
                <a16:creationId xmlns:a16="http://schemas.microsoft.com/office/drawing/2014/main" id="{016771D3-6EEE-8EF1-7B3C-2F5F5FA5E101}"/>
              </a:ext>
            </a:extLst>
          </p:cNvPr>
          <p:cNvGraphicFramePr>
            <a:graphicFrameLocks noGrp="1"/>
          </p:cNvGraphicFramePr>
          <p:nvPr>
            <p:ph idx="1"/>
            <p:extLst>
              <p:ext uri="{D42A27DB-BD31-4B8C-83A1-F6EECF244321}">
                <p14:modId xmlns:p14="http://schemas.microsoft.com/office/powerpoint/2010/main" val="170808794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68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E409-F3A0-E28E-E371-53F5089FC467}"/>
              </a:ext>
            </a:extLst>
          </p:cNvPr>
          <p:cNvSpPr>
            <a:spLocks noGrp="1"/>
          </p:cNvSpPr>
          <p:nvPr>
            <p:ph type="title"/>
          </p:nvPr>
        </p:nvSpPr>
        <p:spPr>
          <a:xfrm>
            <a:off x="5295901" y="0"/>
            <a:ext cx="6368142" cy="1450757"/>
          </a:xfrm>
        </p:spPr>
        <p:txBody>
          <a:bodyPr>
            <a:normAutofit/>
          </a:bodyPr>
          <a:lstStyle/>
          <a:p>
            <a:r>
              <a:rPr lang="en-US" sz="5000" dirty="0">
                <a:solidFill>
                  <a:srgbClr val="34474D"/>
                </a:solidFill>
              </a:rPr>
              <a:t>ACTIVITY 1 – Mind Map</a:t>
            </a:r>
          </a:p>
        </p:txBody>
      </p:sp>
      <p:pic>
        <p:nvPicPr>
          <p:cNvPr id="5" name="Picture 4" descr="Colourful pins connected with a thread">
            <a:extLst>
              <a:ext uri="{FF2B5EF4-FFF2-40B4-BE49-F238E27FC236}">
                <a16:creationId xmlns:a16="http://schemas.microsoft.com/office/drawing/2014/main" id="{ED9ECD14-4DAB-535B-BDF1-088A8CB655B0}"/>
              </a:ext>
            </a:extLst>
          </p:cNvPr>
          <p:cNvPicPr>
            <a:picLocks noChangeAspect="1"/>
          </p:cNvPicPr>
          <p:nvPr/>
        </p:nvPicPr>
        <p:blipFill rotWithShape="1">
          <a:blip r:embed="rId2"/>
          <a:srcRect l="18510" r="36269" b="1"/>
          <a:stretch/>
        </p:blipFill>
        <p:spPr>
          <a:xfrm>
            <a:off x="20" y="-12128"/>
            <a:ext cx="4654276" cy="6870127"/>
          </a:xfrm>
          <a:prstGeom prst="rect">
            <a:avLst/>
          </a:prstGeom>
        </p:spPr>
      </p:pic>
      <p:sp>
        <p:nvSpPr>
          <p:cNvPr id="18" name="Content Placeholder 2">
            <a:extLst>
              <a:ext uri="{FF2B5EF4-FFF2-40B4-BE49-F238E27FC236}">
                <a16:creationId xmlns:a16="http://schemas.microsoft.com/office/drawing/2014/main" id="{2855814B-E776-15FA-957F-BB23FEFE03F2}"/>
              </a:ext>
            </a:extLst>
          </p:cNvPr>
          <p:cNvSpPr>
            <a:spLocks noGrp="1"/>
          </p:cNvSpPr>
          <p:nvPr>
            <p:ph idx="1"/>
          </p:nvPr>
        </p:nvSpPr>
        <p:spPr>
          <a:xfrm>
            <a:off x="5181601" y="2198914"/>
            <a:ext cx="6368142" cy="3670180"/>
          </a:xfrm>
        </p:spPr>
        <p:txBody>
          <a:bodyPr>
            <a:normAutofit/>
          </a:bodyPr>
          <a:lstStyle/>
          <a:p>
            <a:pPr algn="ctr"/>
            <a:r>
              <a:rPr lang="en-US" dirty="0"/>
              <a:t>As a class, will create a mind map about Gaius Marius.</a:t>
            </a:r>
          </a:p>
          <a:p>
            <a:pPr algn="ctr"/>
            <a:r>
              <a:rPr lang="en-US" dirty="0"/>
              <a:t>This is to revise the </a:t>
            </a:r>
            <a:r>
              <a:rPr lang="en-US" b="1" i="1" u="sng" dirty="0"/>
              <a:t>CONTENT</a:t>
            </a:r>
            <a:r>
              <a:rPr lang="en-US" dirty="0"/>
              <a:t> we have covered so far.</a:t>
            </a:r>
          </a:p>
          <a:p>
            <a:pPr algn="ctr"/>
            <a:endParaRPr lang="en-US" dirty="0"/>
          </a:p>
          <a:p>
            <a:pPr algn="ctr"/>
            <a:r>
              <a:rPr lang="en-US" b="1" u="sng" dirty="0"/>
              <a:t>DISCUSSION QUESTIONS:</a:t>
            </a:r>
          </a:p>
          <a:p>
            <a:pPr algn="ctr">
              <a:buFont typeface="Wingdings" pitchFamily="2" charset="2"/>
              <a:buChar char="Ø"/>
            </a:pPr>
            <a:r>
              <a:rPr lang="en-US" dirty="0"/>
              <a:t> What is the difference between CONTENT and SKILLS?</a:t>
            </a:r>
          </a:p>
          <a:p>
            <a:pPr algn="ctr">
              <a:buFont typeface="Wingdings" pitchFamily="2" charset="2"/>
              <a:buChar char="Ø"/>
            </a:pPr>
            <a:r>
              <a:rPr lang="en-US" dirty="0"/>
              <a:t> What features does a GOOD mind map have?</a:t>
            </a:r>
          </a:p>
        </p:txBody>
      </p:sp>
    </p:spTree>
    <p:extLst>
      <p:ext uri="{BB962C8B-B14F-4D97-AF65-F5344CB8AC3E}">
        <p14:creationId xmlns:p14="http://schemas.microsoft.com/office/powerpoint/2010/main" val="23554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898949A-426A-83B1-20C2-8B6C1B088942}"/>
              </a:ext>
            </a:extLst>
          </p:cNvPr>
          <p:cNvSpPr/>
          <p:nvPr/>
        </p:nvSpPr>
        <p:spPr>
          <a:xfrm>
            <a:off x="5245994" y="2884869"/>
            <a:ext cx="1700011" cy="737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Gaius Marius</a:t>
            </a:r>
          </a:p>
        </p:txBody>
      </p:sp>
    </p:spTree>
    <p:extLst>
      <p:ext uri="{BB962C8B-B14F-4D97-AF65-F5344CB8AC3E}">
        <p14:creationId xmlns:p14="http://schemas.microsoft.com/office/powerpoint/2010/main" val="201310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43A3-A64C-2AEB-6B1B-F334F0DA61A2}"/>
              </a:ext>
            </a:extLst>
          </p:cNvPr>
          <p:cNvSpPr>
            <a:spLocks noGrp="1"/>
          </p:cNvSpPr>
          <p:nvPr>
            <p:ph type="title"/>
          </p:nvPr>
        </p:nvSpPr>
        <p:spPr/>
        <p:txBody>
          <a:bodyPr/>
          <a:lstStyle/>
          <a:p>
            <a:pPr algn="ctr"/>
            <a:r>
              <a:rPr lang="en-US" dirty="0"/>
              <a:t>STEPS TO ANALYSING SOURCES</a:t>
            </a:r>
          </a:p>
        </p:txBody>
      </p:sp>
      <p:sp>
        <p:nvSpPr>
          <p:cNvPr id="3" name="Content Placeholder 2">
            <a:extLst>
              <a:ext uri="{FF2B5EF4-FFF2-40B4-BE49-F238E27FC236}">
                <a16:creationId xmlns:a16="http://schemas.microsoft.com/office/drawing/2014/main" id="{D761C099-8162-F6A1-61EF-B0DC588F740B}"/>
              </a:ext>
            </a:extLst>
          </p:cNvPr>
          <p:cNvSpPr>
            <a:spLocks noGrp="1"/>
          </p:cNvSpPr>
          <p:nvPr>
            <p:ph idx="1"/>
          </p:nvPr>
        </p:nvSpPr>
        <p:spPr>
          <a:xfrm>
            <a:off x="1097280" y="1845734"/>
            <a:ext cx="10382296" cy="453088"/>
          </a:xfrm>
        </p:spPr>
        <p:style>
          <a:lnRef idx="2">
            <a:schemeClr val="accent2"/>
          </a:lnRef>
          <a:fillRef idx="1">
            <a:schemeClr val="lt1"/>
          </a:fillRef>
          <a:effectRef idx="0">
            <a:schemeClr val="accent2"/>
          </a:effectRef>
          <a:fontRef idx="minor">
            <a:schemeClr val="dk1"/>
          </a:fontRef>
        </p:style>
        <p:txBody>
          <a:bodyPr/>
          <a:lstStyle/>
          <a:p>
            <a:pPr algn="ctr"/>
            <a:r>
              <a:rPr lang="en-US" b="1" u="sng" dirty="0"/>
              <a:t>STEP 1 – Have a look through the Source Analysis in its entirety (1 - 2 min)</a:t>
            </a:r>
          </a:p>
        </p:txBody>
      </p:sp>
      <p:pic>
        <p:nvPicPr>
          <p:cNvPr id="5" name="Picture 4" descr="Table&#10;&#10;Description automatically generated">
            <a:extLst>
              <a:ext uri="{FF2B5EF4-FFF2-40B4-BE49-F238E27FC236}">
                <a16:creationId xmlns:a16="http://schemas.microsoft.com/office/drawing/2014/main" id="{7B6D62F3-D4C2-5A5C-5B70-05A8BFA4DD88}"/>
              </a:ext>
            </a:extLst>
          </p:cNvPr>
          <p:cNvPicPr>
            <a:picLocks noChangeAspect="1"/>
          </p:cNvPicPr>
          <p:nvPr/>
        </p:nvPicPr>
        <p:blipFill>
          <a:blip r:embed="rId2"/>
          <a:stretch>
            <a:fillRect/>
          </a:stretch>
        </p:blipFill>
        <p:spPr>
          <a:xfrm>
            <a:off x="4549143" y="2388100"/>
            <a:ext cx="3139544" cy="4240002"/>
          </a:xfrm>
          <a:prstGeom prst="rect">
            <a:avLst/>
          </a:prstGeom>
        </p:spPr>
      </p:pic>
      <p:pic>
        <p:nvPicPr>
          <p:cNvPr id="7" name="Picture 6" descr="Table&#10;&#10;Description automatically generated with medium confidence">
            <a:extLst>
              <a:ext uri="{FF2B5EF4-FFF2-40B4-BE49-F238E27FC236}">
                <a16:creationId xmlns:a16="http://schemas.microsoft.com/office/drawing/2014/main" id="{653BEEDC-D848-6EBE-11E1-78047B442066}"/>
              </a:ext>
            </a:extLst>
          </p:cNvPr>
          <p:cNvPicPr>
            <a:picLocks noChangeAspect="1"/>
          </p:cNvPicPr>
          <p:nvPr/>
        </p:nvPicPr>
        <p:blipFill>
          <a:blip r:embed="rId3"/>
          <a:stretch>
            <a:fillRect/>
          </a:stretch>
        </p:blipFill>
        <p:spPr>
          <a:xfrm>
            <a:off x="1301303" y="2388100"/>
            <a:ext cx="3043817" cy="4183297"/>
          </a:xfrm>
          <a:prstGeom prst="rect">
            <a:avLst/>
          </a:prstGeom>
        </p:spPr>
      </p:pic>
      <p:pic>
        <p:nvPicPr>
          <p:cNvPr id="9" name="Picture 8" descr="Graphical user interface&#10;&#10;Description automatically generated with medium confidence">
            <a:extLst>
              <a:ext uri="{FF2B5EF4-FFF2-40B4-BE49-F238E27FC236}">
                <a16:creationId xmlns:a16="http://schemas.microsoft.com/office/drawing/2014/main" id="{12376D51-933F-E4EB-46D0-4C7FA1162428}"/>
              </a:ext>
            </a:extLst>
          </p:cNvPr>
          <p:cNvPicPr>
            <a:picLocks noChangeAspect="1"/>
          </p:cNvPicPr>
          <p:nvPr/>
        </p:nvPicPr>
        <p:blipFill>
          <a:blip r:embed="rId4"/>
          <a:stretch>
            <a:fillRect/>
          </a:stretch>
        </p:blipFill>
        <p:spPr>
          <a:xfrm>
            <a:off x="7967192" y="2449480"/>
            <a:ext cx="2923505" cy="4178622"/>
          </a:xfrm>
          <a:prstGeom prst="rect">
            <a:avLst/>
          </a:prstGeom>
        </p:spPr>
      </p:pic>
      <p:sp>
        <p:nvSpPr>
          <p:cNvPr id="10" name="Rounded Rectangle 9">
            <a:extLst>
              <a:ext uri="{FF2B5EF4-FFF2-40B4-BE49-F238E27FC236}">
                <a16:creationId xmlns:a16="http://schemas.microsoft.com/office/drawing/2014/main" id="{A2FAB820-7D73-59E2-BF8A-5D9C3932D1D2}"/>
              </a:ext>
            </a:extLst>
          </p:cNvPr>
          <p:cNvSpPr/>
          <p:nvPr/>
        </p:nvSpPr>
        <p:spPr>
          <a:xfrm>
            <a:off x="8345510" y="3670479"/>
            <a:ext cx="2060620" cy="1313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B20447F8-F385-92DB-1910-CBF921F938E0}"/>
              </a:ext>
            </a:extLst>
          </p:cNvPr>
          <p:cNvSpPr/>
          <p:nvPr/>
        </p:nvSpPr>
        <p:spPr>
          <a:xfrm>
            <a:off x="8398634" y="5163799"/>
            <a:ext cx="2060620" cy="1313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97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43A3-A64C-2AEB-6B1B-F334F0DA61A2}"/>
              </a:ext>
            </a:extLst>
          </p:cNvPr>
          <p:cNvSpPr>
            <a:spLocks noGrp="1"/>
          </p:cNvSpPr>
          <p:nvPr>
            <p:ph type="title"/>
          </p:nvPr>
        </p:nvSpPr>
        <p:spPr/>
        <p:txBody>
          <a:bodyPr/>
          <a:lstStyle/>
          <a:p>
            <a:pPr algn="ctr"/>
            <a:r>
              <a:rPr lang="en-US" dirty="0"/>
              <a:t>STEPS TO ANALYSING SOURCES</a:t>
            </a:r>
          </a:p>
        </p:txBody>
      </p:sp>
      <p:sp>
        <p:nvSpPr>
          <p:cNvPr id="3" name="Content Placeholder 2">
            <a:extLst>
              <a:ext uri="{FF2B5EF4-FFF2-40B4-BE49-F238E27FC236}">
                <a16:creationId xmlns:a16="http://schemas.microsoft.com/office/drawing/2014/main" id="{D761C099-8162-F6A1-61EF-B0DC588F740B}"/>
              </a:ext>
            </a:extLst>
          </p:cNvPr>
          <p:cNvSpPr>
            <a:spLocks noGrp="1"/>
          </p:cNvSpPr>
          <p:nvPr>
            <p:ph idx="1"/>
          </p:nvPr>
        </p:nvSpPr>
        <p:spPr>
          <a:xfrm>
            <a:off x="1097280" y="1845734"/>
            <a:ext cx="10382296" cy="453088"/>
          </a:xfrm>
        </p:spPr>
        <p:style>
          <a:lnRef idx="2">
            <a:schemeClr val="accent2"/>
          </a:lnRef>
          <a:fillRef idx="1">
            <a:schemeClr val="lt1"/>
          </a:fillRef>
          <a:effectRef idx="0">
            <a:schemeClr val="accent2"/>
          </a:effectRef>
          <a:fontRef idx="minor">
            <a:schemeClr val="dk1"/>
          </a:fontRef>
        </p:style>
        <p:txBody>
          <a:bodyPr/>
          <a:lstStyle/>
          <a:p>
            <a:pPr algn="ctr"/>
            <a:r>
              <a:rPr lang="en-US" b="1" u="sng" dirty="0"/>
              <a:t>STEP 2 – Annotate the sources (1 – 2 minutes)</a:t>
            </a:r>
          </a:p>
        </p:txBody>
      </p:sp>
      <p:pic>
        <p:nvPicPr>
          <p:cNvPr id="9" name="Picture 8" descr="Graphical user interface&#10;&#10;Description automatically generated with medium confidence">
            <a:extLst>
              <a:ext uri="{FF2B5EF4-FFF2-40B4-BE49-F238E27FC236}">
                <a16:creationId xmlns:a16="http://schemas.microsoft.com/office/drawing/2014/main" id="{12376D51-933F-E4EB-46D0-4C7FA1162428}"/>
              </a:ext>
            </a:extLst>
          </p:cNvPr>
          <p:cNvPicPr>
            <a:picLocks noChangeAspect="1"/>
          </p:cNvPicPr>
          <p:nvPr/>
        </p:nvPicPr>
        <p:blipFill>
          <a:blip r:embed="rId2"/>
          <a:stretch>
            <a:fillRect/>
          </a:stretch>
        </p:blipFill>
        <p:spPr>
          <a:xfrm>
            <a:off x="4772302" y="2334627"/>
            <a:ext cx="2923505" cy="4178622"/>
          </a:xfrm>
          <a:prstGeom prst="rect">
            <a:avLst/>
          </a:prstGeom>
        </p:spPr>
      </p:pic>
      <p:sp>
        <p:nvSpPr>
          <p:cNvPr id="10" name="Rounded Rectangle 9">
            <a:extLst>
              <a:ext uri="{FF2B5EF4-FFF2-40B4-BE49-F238E27FC236}">
                <a16:creationId xmlns:a16="http://schemas.microsoft.com/office/drawing/2014/main" id="{A2FAB820-7D73-59E2-BF8A-5D9C3932D1D2}"/>
              </a:ext>
            </a:extLst>
          </p:cNvPr>
          <p:cNvSpPr/>
          <p:nvPr/>
        </p:nvSpPr>
        <p:spPr>
          <a:xfrm>
            <a:off x="5150620" y="3555626"/>
            <a:ext cx="2060620" cy="1313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B20447F8-F385-92DB-1910-CBF921F938E0}"/>
              </a:ext>
            </a:extLst>
          </p:cNvPr>
          <p:cNvSpPr/>
          <p:nvPr/>
        </p:nvSpPr>
        <p:spPr>
          <a:xfrm>
            <a:off x="5203744" y="5048946"/>
            <a:ext cx="2060620" cy="1313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609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43A3-A64C-2AEB-6B1B-F334F0DA61A2}"/>
              </a:ext>
            </a:extLst>
          </p:cNvPr>
          <p:cNvSpPr>
            <a:spLocks noGrp="1"/>
          </p:cNvSpPr>
          <p:nvPr>
            <p:ph type="title"/>
          </p:nvPr>
        </p:nvSpPr>
        <p:spPr/>
        <p:txBody>
          <a:bodyPr/>
          <a:lstStyle/>
          <a:p>
            <a:pPr algn="ctr"/>
            <a:r>
              <a:rPr lang="en-US" dirty="0"/>
              <a:t>STEPS TO ANALYSING SOURCES</a:t>
            </a:r>
          </a:p>
        </p:txBody>
      </p:sp>
      <p:sp>
        <p:nvSpPr>
          <p:cNvPr id="3" name="Content Placeholder 2">
            <a:extLst>
              <a:ext uri="{FF2B5EF4-FFF2-40B4-BE49-F238E27FC236}">
                <a16:creationId xmlns:a16="http://schemas.microsoft.com/office/drawing/2014/main" id="{D761C099-8162-F6A1-61EF-B0DC588F740B}"/>
              </a:ext>
            </a:extLst>
          </p:cNvPr>
          <p:cNvSpPr>
            <a:spLocks noGrp="1"/>
          </p:cNvSpPr>
          <p:nvPr>
            <p:ph idx="1"/>
          </p:nvPr>
        </p:nvSpPr>
        <p:spPr>
          <a:xfrm>
            <a:off x="1097280" y="1845734"/>
            <a:ext cx="10382296" cy="453088"/>
          </a:xfrm>
        </p:spPr>
        <p:style>
          <a:lnRef idx="2">
            <a:schemeClr val="accent2"/>
          </a:lnRef>
          <a:fillRef idx="1">
            <a:schemeClr val="lt1"/>
          </a:fillRef>
          <a:effectRef idx="0">
            <a:schemeClr val="accent2"/>
          </a:effectRef>
          <a:fontRef idx="minor">
            <a:schemeClr val="dk1"/>
          </a:fontRef>
        </p:style>
        <p:txBody>
          <a:bodyPr/>
          <a:lstStyle/>
          <a:p>
            <a:pPr algn="ctr"/>
            <a:r>
              <a:rPr lang="en-US" b="1" u="sng" dirty="0"/>
              <a:t>STEP 3 – Plan your questions (1 min)</a:t>
            </a:r>
          </a:p>
        </p:txBody>
      </p:sp>
      <p:pic>
        <p:nvPicPr>
          <p:cNvPr id="4" name="Picture 3" descr="Table&#10;&#10;Description automatically generated">
            <a:extLst>
              <a:ext uri="{FF2B5EF4-FFF2-40B4-BE49-F238E27FC236}">
                <a16:creationId xmlns:a16="http://schemas.microsoft.com/office/drawing/2014/main" id="{B626790C-2DBC-FBBB-1726-76CEC15ACDF3}"/>
              </a:ext>
            </a:extLst>
          </p:cNvPr>
          <p:cNvPicPr>
            <a:picLocks noChangeAspect="1"/>
          </p:cNvPicPr>
          <p:nvPr/>
        </p:nvPicPr>
        <p:blipFill>
          <a:blip r:embed="rId2"/>
          <a:stretch>
            <a:fillRect/>
          </a:stretch>
        </p:blipFill>
        <p:spPr>
          <a:xfrm>
            <a:off x="1244083" y="2439178"/>
            <a:ext cx="3139544" cy="4240002"/>
          </a:xfrm>
          <a:prstGeom prst="rect">
            <a:avLst/>
          </a:prstGeom>
        </p:spPr>
      </p:pic>
      <p:pic>
        <p:nvPicPr>
          <p:cNvPr id="6" name="Picture 5" descr="Table&#10;&#10;Description automatically generated">
            <a:extLst>
              <a:ext uri="{FF2B5EF4-FFF2-40B4-BE49-F238E27FC236}">
                <a16:creationId xmlns:a16="http://schemas.microsoft.com/office/drawing/2014/main" id="{FCAB650A-CA39-4204-7328-F16044542086}"/>
              </a:ext>
            </a:extLst>
          </p:cNvPr>
          <p:cNvPicPr>
            <a:picLocks noChangeAspect="1"/>
          </p:cNvPicPr>
          <p:nvPr/>
        </p:nvPicPr>
        <p:blipFill>
          <a:blip r:embed="rId3"/>
          <a:stretch>
            <a:fillRect/>
          </a:stretch>
        </p:blipFill>
        <p:spPr>
          <a:xfrm>
            <a:off x="4823218" y="2439178"/>
            <a:ext cx="2911743" cy="4150783"/>
          </a:xfrm>
          <a:prstGeom prst="rect">
            <a:avLst/>
          </a:prstGeom>
        </p:spPr>
      </p:pic>
      <p:pic>
        <p:nvPicPr>
          <p:cNvPr id="8" name="Picture 7" descr="Table&#10;&#10;Description automatically generated">
            <a:extLst>
              <a:ext uri="{FF2B5EF4-FFF2-40B4-BE49-F238E27FC236}">
                <a16:creationId xmlns:a16="http://schemas.microsoft.com/office/drawing/2014/main" id="{0DCD20D6-2BBD-0153-2EBE-B94DA9042F10}"/>
              </a:ext>
            </a:extLst>
          </p:cNvPr>
          <p:cNvPicPr>
            <a:picLocks noChangeAspect="1"/>
          </p:cNvPicPr>
          <p:nvPr/>
        </p:nvPicPr>
        <p:blipFill>
          <a:blip r:embed="rId4"/>
          <a:stretch>
            <a:fillRect/>
          </a:stretch>
        </p:blipFill>
        <p:spPr>
          <a:xfrm>
            <a:off x="8174553" y="2489521"/>
            <a:ext cx="3139544" cy="4368479"/>
          </a:xfrm>
          <a:prstGeom prst="rect">
            <a:avLst/>
          </a:prstGeom>
        </p:spPr>
      </p:pic>
    </p:spTree>
    <p:extLst>
      <p:ext uri="{BB962C8B-B14F-4D97-AF65-F5344CB8AC3E}">
        <p14:creationId xmlns:p14="http://schemas.microsoft.com/office/powerpoint/2010/main" val="391944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43A3-A64C-2AEB-6B1B-F334F0DA61A2}"/>
              </a:ext>
            </a:extLst>
          </p:cNvPr>
          <p:cNvSpPr>
            <a:spLocks noGrp="1"/>
          </p:cNvSpPr>
          <p:nvPr>
            <p:ph type="title"/>
          </p:nvPr>
        </p:nvSpPr>
        <p:spPr/>
        <p:txBody>
          <a:bodyPr/>
          <a:lstStyle/>
          <a:p>
            <a:pPr algn="ctr"/>
            <a:r>
              <a:rPr lang="en-US" dirty="0"/>
              <a:t>STEPS TO ANALYSING SOURCES</a:t>
            </a:r>
          </a:p>
        </p:txBody>
      </p:sp>
      <p:sp>
        <p:nvSpPr>
          <p:cNvPr id="3" name="Content Placeholder 2">
            <a:extLst>
              <a:ext uri="{FF2B5EF4-FFF2-40B4-BE49-F238E27FC236}">
                <a16:creationId xmlns:a16="http://schemas.microsoft.com/office/drawing/2014/main" id="{D761C099-8162-F6A1-61EF-B0DC588F740B}"/>
              </a:ext>
            </a:extLst>
          </p:cNvPr>
          <p:cNvSpPr>
            <a:spLocks noGrp="1"/>
          </p:cNvSpPr>
          <p:nvPr>
            <p:ph idx="1"/>
          </p:nvPr>
        </p:nvSpPr>
        <p:spPr>
          <a:xfrm>
            <a:off x="1097280" y="1845734"/>
            <a:ext cx="10382296" cy="453088"/>
          </a:xfrm>
        </p:spPr>
        <p:style>
          <a:lnRef idx="2">
            <a:schemeClr val="accent2"/>
          </a:lnRef>
          <a:fillRef idx="1">
            <a:schemeClr val="lt1"/>
          </a:fillRef>
          <a:effectRef idx="0">
            <a:schemeClr val="accent2"/>
          </a:effectRef>
          <a:fontRef idx="minor">
            <a:schemeClr val="dk1"/>
          </a:fontRef>
        </p:style>
        <p:txBody>
          <a:bodyPr/>
          <a:lstStyle/>
          <a:p>
            <a:pPr algn="ctr"/>
            <a:r>
              <a:rPr lang="en-US" b="1" u="sng" dirty="0"/>
              <a:t>STEP 4 – Answer your questions</a:t>
            </a:r>
          </a:p>
        </p:txBody>
      </p:sp>
      <p:pic>
        <p:nvPicPr>
          <p:cNvPr id="4" name="Picture 3" descr="Table&#10;&#10;Description automatically generated">
            <a:extLst>
              <a:ext uri="{FF2B5EF4-FFF2-40B4-BE49-F238E27FC236}">
                <a16:creationId xmlns:a16="http://schemas.microsoft.com/office/drawing/2014/main" id="{B626790C-2DBC-FBBB-1726-76CEC15ACDF3}"/>
              </a:ext>
            </a:extLst>
          </p:cNvPr>
          <p:cNvPicPr>
            <a:picLocks noChangeAspect="1"/>
          </p:cNvPicPr>
          <p:nvPr/>
        </p:nvPicPr>
        <p:blipFill>
          <a:blip r:embed="rId2"/>
          <a:stretch>
            <a:fillRect/>
          </a:stretch>
        </p:blipFill>
        <p:spPr>
          <a:xfrm>
            <a:off x="1244083" y="2439178"/>
            <a:ext cx="3139544" cy="4240002"/>
          </a:xfrm>
          <a:prstGeom prst="rect">
            <a:avLst/>
          </a:prstGeom>
        </p:spPr>
      </p:pic>
      <p:pic>
        <p:nvPicPr>
          <p:cNvPr id="6" name="Picture 5" descr="Table&#10;&#10;Description automatically generated">
            <a:extLst>
              <a:ext uri="{FF2B5EF4-FFF2-40B4-BE49-F238E27FC236}">
                <a16:creationId xmlns:a16="http://schemas.microsoft.com/office/drawing/2014/main" id="{FCAB650A-CA39-4204-7328-F16044542086}"/>
              </a:ext>
            </a:extLst>
          </p:cNvPr>
          <p:cNvPicPr>
            <a:picLocks noChangeAspect="1"/>
          </p:cNvPicPr>
          <p:nvPr/>
        </p:nvPicPr>
        <p:blipFill>
          <a:blip r:embed="rId3"/>
          <a:stretch>
            <a:fillRect/>
          </a:stretch>
        </p:blipFill>
        <p:spPr>
          <a:xfrm>
            <a:off x="4823218" y="2439178"/>
            <a:ext cx="2911743" cy="4150783"/>
          </a:xfrm>
          <a:prstGeom prst="rect">
            <a:avLst/>
          </a:prstGeom>
        </p:spPr>
      </p:pic>
      <p:pic>
        <p:nvPicPr>
          <p:cNvPr id="8" name="Picture 7" descr="Table&#10;&#10;Description automatically generated">
            <a:extLst>
              <a:ext uri="{FF2B5EF4-FFF2-40B4-BE49-F238E27FC236}">
                <a16:creationId xmlns:a16="http://schemas.microsoft.com/office/drawing/2014/main" id="{0DCD20D6-2BBD-0153-2EBE-B94DA9042F10}"/>
              </a:ext>
            </a:extLst>
          </p:cNvPr>
          <p:cNvPicPr>
            <a:picLocks noChangeAspect="1"/>
          </p:cNvPicPr>
          <p:nvPr/>
        </p:nvPicPr>
        <p:blipFill>
          <a:blip r:embed="rId4"/>
          <a:stretch>
            <a:fillRect/>
          </a:stretch>
        </p:blipFill>
        <p:spPr>
          <a:xfrm>
            <a:off x="8174553" y="2489521"/>
            <a:ext cx="3139544" cy="4368479"/>
          </a:xfrm>
          <a:prstGeom prst="rect">
            <a:avLst/>
          </a:prstGeom>
        </p:spPr>
      </p:pic>
    </p:spTree>
    <p:extLst>
      <p:ext uri="{BB962C8B-B14F-4D97-AF65-F5344CB8AC3E}">
        <p14:creationId xmlns:p14="http://schemas.microsoft.com/office/powerpoint/2010/main" val="141374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43A3-A64C-2AEB-6B1B-F334F0DA61A2}"/>
              </a:ext>
            </a:extLst>
          </p:cNvPr>
          <p:cNvSpPr>
            <a:spLocks noGrp="1"/>
          </p:cNvSpPr>
          <p:nvPr>
            <p:ph type="title"/>
          </p:nvPr>
        </p:nvSpPr>
        <p:spPr/>
        <p:txBody>
          <a:bodyPr/>
          <a:lstStyle/>
          <a:p>
            <a:pPr algn="ctr"/>
            <a:r>
              <a:rPr lang="en-US" dirty="0"/>
              <a:t>STEPS TO ANALYSING SOURCES</a:t>
            </a:r>
          </a:p>
        </p:txBody>
      </p:sp>
      <p:sp>
        <p:nvSpPr>
          <p:cNvPr id="3" name="Content Placeholder 2">
            <a:extLst>
              <a:ext uri="{FF2B5EF4-FFF2-40B4-BE49-F238E27FC236}">
                <a16:creationId xmlns:a16="http://schemas.microsoft.com/office/drawing/2014/main" id="{D761C099-8162-F6A1-61EF-B0DC588F740B}"/>
              </a:ext>
            </a:extLst>
          </p:cNvPr>
          <p:cNvSpPr>
            <a:spLocks noGrp="1"/>
          </p:cNvSpPr>
          <p:nvPr>
            <p:ph idx="1"/>
          </p:nvPr>
        </p:nvSpPr>
        <p:spPr>
          <a:xfrm>
            <a:off x="1097280" y="1845734"/>
            <a:ext cx="10382296" cy="453088"/>
          </a:xfrm>
        </p:spPr>
        <p:style>
          <a:lnRef idx="2">
            <a:schemeClr val="accent2"/>
          </a:lnRef>
          <a:fillRef idx="1">
            <a:schemeClr val="lt1"/>
          </a:fillRef>
          <a:effectRef idx="0">
            <a:schemeClr val="accent2"/>
          </a:effectRef>
          <a:fontRef idx="minor">
            <a:schemeClr val="dk1"/>
          </a:fontRef>
        </p:style>
        <p:txBody>
          <a:bodyPr/>
          <a:lstStyle/>
          <a:p>
            <a:pPr algn="ctr"/>
            <a:r>
              <a:rPr lang="en-US" b="1" u="sng" dirty="0"/>
              <a:t>STEP 5 – </a:t>
            </a:r>
            <a:r>
              <a:rPr lang="en-US" b="1" u="sng" dirty="0">
                <a:solidFill>
                  <a:srgbClr val="FF0000"/>
                </a:solidFill>
              </a:rPr>
              <a:t>CHECK AND EDIT YOUR ANSWERS</a:t>
            </a:r>
          </a:p>
        </p:txBody>
      </p:sp>
      <p:pic>
        <p:nvPicPr>
          <p:cNvPr id="4" name="Picture 3" descr="Table&#10;&#10;Description automatically generated">
            <a:extLst>
              <a:ext uri="{FF2B5EF4-FFF2-40B4-BE49-F238E27FC236}">
                <a16:creationId xmlns:a16="http://schemas.microsoft.com/office/drawing/2014/main" id="{B626790C-2DBC-FBBB-1726-76CEC15ACDF3}"/>
              </a:ext>
            </a:extLst>
          </p:cNvPr>
          <p:cNvPicPr>
            <a:picLocks noChangeAspect="1"/>
          </p:cNvPicPr>
          <p:nvPr/>
        </p:nvPicPr>
        <p:blipFill>
          <a:blip r:embed="rId2"/>
          <a:stretch>
            <a:fillRect/>
          </a:stretch>
        </p:blipFill>
        <p:spPr>
          <a:xfrm>
            <a:off x="1244083" y="2439178"/>
            <a:ext cx="3139544" cy="4240002"/>
          </a:xfrm>
          <a:prstGeom prst="rect">
            <a:avLst/>
          </a:prstGeom>
        </p:spPr>
      </p:pic>
      <p:pic>
        <p:nvPicPr>
          <p:cNvPr id="6" name="Picture 5" descr="Table&#10;&#10;Description automatically generated">
            <a:extLst>
              <a:ext uri="{FF2B5EF4-FFF2-40B4-BE49-F238E27FC236}">
                <a16:creationId xmlns:a16="http://schemas.microsoft.com/office/drawing/2014/main" id="{FCAB650A-CA39-4204-7328-F16044542086}"/>
              </a:ext>
            </a:extLst>
          </p:cNvPr>
          <p:cNvPicPr>
            <a:picLocks noChangeAspect="1"/>
          </p:cNvPicPr>
          <p:nvPr/>
        </p:nvPicPr>
        <p:blipFill>
          <a:blip r:embed="rId3"/>
          <a:stretch>
            <a:fillRect/>
          </a:stretch>
        </p:blipFill>
        <p:spPr>
          <a:xfrm>
            <a:off x="4823218" y="2439178"/>
            <a:ext cx="2911743" cy="4150783"/>
          </a:xfrm>
          <a:prstGeom prst="rect">
            <a:avLst/>
          </a:prstGeom>
        </p:spPr>
      </p:pic>
      <p:pic>
        <p:nvPicPr>
          <p:cNvPr id="8" name="Picture 7" descr="Table&#10;&#10;Description automatically generated">
            <a:extLst>
              <a:ext uri="{FF2B5EF4-FFF2-40B4-BE49-F238E27FC236}">
                <a16:creationId xmlns:a16="http://schemas.microsoft.com/office/drawing/2014/main" id="{0DCD20D6-2BBD-0153-2EBE-B94DA9042F10}"/>
              </a:ext>
            </a:extLst>
          </p:cNvPr>
          <p:cNvPicPr>
            <a:picLocks noChangeAspect="1"/>
          </p:cNvPicPr>
          <p:nvPr/>
        </p:nvPicPr>
        <p:blipFill>
          <a:blip r:embed="rId4"/>
          <a:stretch>
            <a:fillRect/>
          </a:stretch>
        </p:blipFill>
        <p:spPr>
          <a:xfrm>
            <a:off x="8174553" y="2489521"/>
            <a:ext cx="3139544" cy="4368479"/>
          </a:xfrm>
          <a:prstGeom prst="rect">
            <a:avLst/>
          </a:prstGeom>
        </p:spPr>
      </p:pic>
    </p:spTree>
    <p:extLst>
      <p:ext uri="{BB962C8B-B14F-4D97-AF65-F5344CB8AC3E}">
        <p14:creationId xmlns:p14="http://schemas.microsoft.com/office/powerpoint/2010/main" val="3190285607"/>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496</TotalTime>
  <Words>374</Words>
  <Application>Microsoft Macintosh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Wingdings</vt:lpstr>
      <vt:lpstr>Retrospect</vt:lpstr>
      <vt:lpstr>Source Analysis Prep</vt:lpstr>
      <vt:lpstr>This Week</vt:lpstr>
      <vt:lpstr>ACTIVITY 1 – Mind Map</vt:lpstr>
      <vt:lpstr>PowerPoint Presentation</vt:lpstr>
      <vt:lpstr>STEPS TO ANALYSING SOURCES</vt:lpstr>
      <vt:lpstr>STEPS TO ANALYSING SOURCES</vt:lpstr>
      <vt:lpstr>STEPS TO ANALYSING SOURCES</vt:lpstr>
      <vt:lpstr>STEPS TO ANALYSING SOURCES</vt:lpstr>
      <vt:lpstr>STEPS TO ANALYSING SOURCES</vt:lpstr>
      <vt:lpstr>The best Source Analysis answers will…</vt:lpstr>
      <vt:lpstr>The worst Source Analysis answers will…</vt:lpstr>
      <vt:lpstr>ACTIVITY –  Overview Sheet</vt:lpstr>
      <vt:lpstr>Source Analysis Prep</vt:lpstr>
      <vt:lpstr>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205</cp:revision>
  <dcterms:created xsi:type="dcterms:W3CDTF">2022-07-13T05:26:46Z</dcterms:created>
  <dcterms:modified xsi:type="dcterms:W3CDTF">2024-03-11T08:15:23Z</dcterms:modified>
</cp:coreProperties>
</file>