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12"/>
  </p:normalViewPr>
  <p:slideViewPr>
    <p:cSldViewPr snapToGrid="0" snapToObjects="1">
      <p:cViewPr varScale="1">
        <p:scale>
          <a:sx n="80" d="100"/>
          <a:sy n="80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22059-CD3B-4691-9E49-67C5CBC10A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AB5CE7-4A99-421E-BCCB-A9AC2A390448}">
      <dgm:prSet/>
      <dgm:spPr/>
      <dgm:t>
        <a:bodyPr/>
        <a:lstStyle/>
        <a:p>
          <a:r>
            <a:rPr lang="en-US"/>
            <a:t>As a class, read through and complete the activities provided</a:t>
          </a:r>
        </a:p>
      </dgm:t>
    </dgm:pt>
    <dgm:pt modelId="{B3AF2EA7-E08E-4707-B4C1-FF168BB96A40}" type="parTrans" cxnId="{4294F008-7506-4000-A57F-DEAA6C8FEFC9}">
      <dgm:prSet/>
      <dgm:spPr/>
      <dgm:t>
        <a:bodyPr/>
        <a:lstStyle/>
        <a:p>
          <a:endParaRPr lang="en-US"/>
        </a:p>
      </dgm:t>
    </dgm:pt>
    <dgm:pt modelId="{10070257-0EA4-4CD6-8D91-BD5AE80F792F}" type="sibTrans" cxnId="{4294F008-7506-4000-A57F-DEAA6C8FEFC9}">
      <dgm:prSet/>
      <dgm:spPr/>
      <dgm:t>
        <a:bodyPr/>
        <a:lstStyle/>
        <a:p>
          <a:endParaRPr lang="en-US"/>
        </a:p>
      </dgm:t>
    </dgm:pt>
    <dgm:pt modelId="{56B68AEA-4A05-49BF-ABD4-D2A58EB16DA5}">
      <dgm:prSet/>
      <dgm:spPr/>
      <dgm:t>
        <a:bodyPr/>
        <a:lstStyle/>
        <a:p>
          <a:r>
            <a:rPr lang="en-US"/>
            <a:t>Task Booklet – Sulla’s First March on Rome</a:t>
          </a:r>
        </a:p>
      </dgm:t>
    </dgm:pt>
    <dgm:pt modelId="{5C45BD66-041D-4795-8898-B6D195F48751}" type="parTrans" cxnId="{04030F63-03AE-4289-B151-86472FFC65C1}">
      <dgm:prSet/>
      <dgm:spPr/>
      <dgm:t>
        <a:bodyPr/>
        <a:lstStyle/>
        <a:p>
          <a:endParaRPr lang="en-US"/>
        </a:p>
      </dgm:t>
    </dgm:pt>
    <dgm:pt modelId="{E8D633C8-628A-457E-B59A-3C8D2EA00F2B}" type="sibTrans" cxnId="{04030F63-03AE-4289-B151-86472FFC65C1}">
      <dgm:prSet/>
      <dgm:spPr/>
      <dgm:t>
        <a:bodyPr/>
        <a:lstStyle/>
        <a:p>
          <a:endParaRPr lang="en-US"/>
        </a:p>
      </dgm:t>
    </dgm:pt>
    <dgm:pt modelId="{62A2BE27-733D-45C0-9EC0-8899724E2DE7}" type="pres">
      <dgm:prSet presAssocID="{E3C22059-CD3B-4691-9E49-67C5CBC10AE3}" presName="root" presStyleCnt="0">
        <dgm:presLayoutVars>
          <dgm:dir/>
          <dgm:resizeHandles val="exact"/>
        </dgm:presLayoutVars>
      </dgm:prSet>
      <dgm:spPr/>
    </dgm:pt>
    <dgm:pt modelId="{158A53AD-D7D1-4D44-9F6B-9BB6513F7F34}" type="pres">
      <dgm:prSet presAssocID="{78AB5CE7-4A99-421E-BCCB-A9AC2A390448}" presName="compNode" presStyleCnt="0"/>
      <dgm:spPr/>
    </dgm:pt>
    <dgm:pt modelId="{F0421B05-9A7E-4230-8EA0-9FDFE3739EF8}" type="pres">
      <dgm:prSet presAssocID="{78AB5CE7-4A99-421E-BCCB-A9AC2A390448}" presName="bgRect" presStyleLbl="bgShp" presStyleIdx="0" presStyleCnt="2"/>
      <dgm:spPr/>
    </dgm:pt>
    <dgm:pt modelId="{67CDC3FD-FA3F-4FAA-AB02-1236E551393C}" type="pres">
      <dgm:prSet presAssocID="{78AB5CE7-4A99-421E-BCCB-A9AC2A3904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64A21F6-3965-403F-B553-DC5A35561F13}" type="pres">
      <dgm:prSet presAssocID="{78AB5CE7-4A99-421E-BCCB-A9AC2A390448}" presName="spaceRect" presStyleCnt="0"/>
      <dgm:spPr/>
    </dgm:pt>
    <dgm:pt modelId="{3F3BC075-E811-4B7D-A4DF-856DB60A7DE1}" type="pres">
      <dgm:prSet presAssocID="{78AB5CE7-4A99-421E-BCCB-A9AC2A390448}" presName="parTx" presStyleLbl="revTx" presStyleIdx="0" presStyleCnt="2">
        <dgm:presLayoutVars>
          <dgm:chMax val="0"/>
          <dgm:chPref val="0"/>
        </dgm:presLayoutVars>
      </dgm:prSet>
      <dgm:spPr/>
    </dgm:pt>
    <dgm:pt modelId="{E8A2214E-DC70-4F9A-9ED9-9DFA287E4934}" type="pres">
      <dgm:prSet presAssocID="{10070257-0EA4-4CD6-8D91-BD5AE80F792F}" presName="sibTrans" presStyleCnt="0"/>
      <dgm:spPr/>
    </dgm:pt>
    <dgm:pt modelId="{B7845643-27FD-409A-AED0-560BAB67B77B}" type="pres">
      <dgm:prSet presAssocID="{56B68AEA-4A05-49BF-ABD4-D2A58EB16DA5}" presName="compNode" presStyleCnt="0"/>
      <dgm:spPr/>
    </dgm:pt>
    <dgm:pt modelId="{BB2412AB-A80B-4EAA-A250-5B081C6A981C}" type="pres">
      <dgm:prSet presAssocID="{56B68AEA-4A05-49BF-ABD4-D2A58EB16DA5}" presName="bgRect" presStyleLbl="bgShp" presStyleIdx="1" presStyleCnt="2"/>
      <dgm:spPr/>
    </dgm:pt>
    <dgm:pt modelId="{FD56DBB1-C4FF-4394-A961-D21AE7EF034C}" type="pres">
      <dgm:prSet presAssocID="{56B68AEA-4A05-49BF-ABD4-D2A58EB16D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F5F5C4F-18D2-4099-B9E2-1BB8687D3410}" type="pres">
      <dgm:prSet presAssocID="{56B68AEA-4A05-49BF-ABD4-D2A58EB16DA5}" presName="spaceRect" presStyleCnt="0"/>
      <dgm:spPr/>
    </dgm:pt>
    <dgm:pt modelId="{EB6127A6-67A3-4A38-B808-760EC18C7E2C}" type="pres">
      <dgm:prSet presAssocID="{56B68AEA-4A05-49BF-ABD4-D2A58EB16D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94F008-7506-4000-A57F-DEAA6C8FEFC9}" srcId="{E3C22059-CD3B-4691-9E49-67C5CBC10AE3}" destId="{78AB5CE7-4A99-421E-BCCB-A9AC2A390448}" srcOrd="0" destOrd="0" parTransId="{B3AF2EA7-E08E-4707-B4C1-FF168BB96A40}" sibTransId="{10070257-0EA4-4CD6-8D91-BD5AE80F792F}"/>
    <dgm:cxn modelId="{7EE9AE54-6290-4720-8F64-C7789E209BE3}" type="presOf" srcId="{E3C22059-CD3B-4691-9E49-67C5CBC10AE3}" destId="{62A2BE27-733D-45C0-9EC0-8899724E2DE7}" srcOrd="0" destOrd="0" presId="urn:microsoft.com/office/officeart/2018/2/layout/IconVerticalSolidList"/>
    <dgm:cxn modelId="{04030F63-03AE-4289-B151-86472FFC65C1}" srcId="{E3C22059-CD3B-4691-9E49-67C5CBC10AE3}" destId="{56B68AEA-4A05-49BF-ABD4-D2A58EB16DA5}" srcOrd="1" destOrd="0" parTransId="{5C45BD66-041D-4795-8898-B6D195F48751}" sibTransId="{E8D633C8-628A-457E-B59A-3C8D2EA00F2B}"/>
    <dgm:cxn modelId="{0032DE6D-4889-4839-B71B-632DEF7CFE93}" type="presOf" srcId="{56B68AEA-4A05-49BF-ABD4-D2A58EB16DA5}" destId="{EB6127A6-67A3-4A38-B808-760EC18C7E2C}" srcOrd="0" destOrd="0" presId="urn:microsoft.com/office/officeart/2018/2/layout/IconVerticalSolidList"/>
    <dgm:cxn modelId="{FF13ABF4-FBEA-40A8-B738-B470927EFD5B}" type="presOf" srcId="{78AB5CE7-4A99-421E-BCCB-A9AC2A390448}" destId="{3F3BC075-E811-4B7D-A4DF-856DB60A7DE1}" srcOrd="0" destOrd="0" presId="urn:microsoft.com/office/officeart/2018/2/layout/IconVerticalSolidList"/>
    <dgm:cxn modelId="{465331C4-65C2-49B6-9E66-305797090D54}" type="presParOf" srcId="{62A2BE27-733D-45C0-9EC0-8899724E2DE7}" destId="{158A53AD-D7D1-4D44-9F6B-9BB6513F7F34}" srcOrd="0" destOrd="0" presId="urn:microsoft.com/office/officeart/2018/2/layout/IconVerticalSolidList"/>
    <dgm:cxn modelId="{A9A113FF-5F40-421C-A0DF-F83C95EAC8A3}" type="presParOf" srcId="{158A53AD-D7D1-4D44-9F6B-9BB6513F7F34}" destId="{F0421B05-9A7E-4230-8EA0-9FDFE3739EF8}" srcOrd="0" destOrd="0" presId="urn:microsoft.com/office/officeart/2018/2/layout/IconVerticalSolidList"/>
    <dgm:cxn modelId="{6F89979C-B0D5-41B7-9790-043B746D1630}" type="presParOf" srcId="{158A53AD-D7D1-4D44-9F6B-9BB6513F7F34}" destId="{67CDC3FD-FA3F-4FAA-AB02-1236E551393C}" srcOrd="1" destOrd="0" presId="urn:microsoft.com/office/officeart/2018/2/layout/IconVerticalSolidList"/>
    <dgm:cxn modelId="{AD88520B-EF99-4B73-B98A-D75A6EF9547C}" type="presParOf" srcId="{158A53AD-D7D1-4D44-9F6B-9BB6513F7F34}" destId="{E64A21F6-3965-403F-B553-DC5A35561F13}" srcOrd="2" destOrd="0" presId="urn:microsoft.com/office/officeart/2018/2/layout/IconVerticalSolidList"/>
    <dgm:cxn modelId="{BEB31627-574A-4294-BA0B-9B959FB86ED3}" type="presParOf" srcId="{158A53AD-D7D1-4D44-9F6B-9BB6513F7F34}" destId="{3F3BC075-E811-4B7D-A4DF-856DB60A7DE1}" srcOrd="3" destOrd="0" presId="urn:microsoft.com/office/officeart/2018/2/layout/IconVerticalSolidList"/>
    <dgm:cxn modelId="{EFCB2472-5CCE-4BCA-86E4-26C3CFF36442}" type="presParOf" srcId="{62A2BE27-733D-45C0-9EC0-8899724E2DE7}" destId="{E8A2214E-DC70-4F9A-9ED9-9DFA287E4934}" srcOrd="1" destOrd="0" presId="urn:microsoft.com/office/officeart/2018/2/layout/IconVerticalSolidList"/>
    <dgm:cxn modelId="{06D2363E-F905-4002-BB7D-786118277895}" type="presParOf" srcId="{62A2BE27-733D-45C0-9EC0-8899724E2DE7}" destId="{B7845643-27FD-409A-AED0-560BAB67B77B}" srcOrd="2" destOrd="0" presId="urn:microsoft.com/office/officeart/2018/2/layout/IconVerticalSolidList"/>
    <dgm:cxn modelId="{C2418082-4260-4317-9ABD-CF93F4CA9552}" type="presParOf" srcId="{B7845643-27FD-409A-AED0-560BAB67B77B}" destId="{BB2412AB-A80B-4EAA-A250-5B081C6A981C}" srcOrd="0" destOrd="0" presId="urn:microsoft.com/office/officeart/2018/2/layout/IconVerticalSolidList"/>
    <dgm:cxn modelId="{8BF31406-394D-4EA7-903A-782F0D0A0F2B}" type="presParOf" srcId="{B7845643-27FD-409A-AED0-560BAB67B77B}" destId="{FD56DBB1-C4FF-4394-A961-D21AE7EF034C}" srcOrd="1" destOrd="0" presId="urn:microsoft.com/office/officeart/2018/2/layout/IconVerticalSolidList"/>
    <dgm:cxn modelId="{85740DD8-511D-49B8-89E5-B0F1FEE36B88}" type="presParOf" srcId="{B7845643-27FD-409A-AED0-560BAB67B77B}" destId="{0F5F5C4F-18D2-4099-B9E2-1BB8687D3410}" srcOrd="2" destOrd="0" presId="urn:microsoft.com/office/officeart/2018/2/layout/IconVerticalSolidList"/>
    <dgm:cxn modelId="{EFBDCDD5-30F7-4AA4-9E7F-E109C714B3DE}" type="presParOf" srcId="{B7845643-27FD-409A-AED0-560BAB67B77B}" destId="{EB6127A6-67A3-4A38-B808-760EC18C7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21B05-9A7E-4230-8EA0-9FDFE3739EF8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DC3FD-FA3F-4FAA-AB02-1236E551393C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C075-E811-4B7D-A4DF-856DB60A7DE1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 a class, read through and complete the activities provided</a:t>
          </a:r>
        </a:p>
      </dsp:txBody>
      <dsp:txXfrm>
        <a:off x="1957694" y="918110"/>
        <a:ext cx="4839980" cy="1694973"/>
      </dsp:txXfrm>
    </dsp:sp>
    <dsp:sp modelId="{BB2412AB-A80B-4EAA-A250-5B081C6A981C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6DBB1-C4FF-4394-A961-D21AE7EF034C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27A6-67A3-4A38-B808-760EC18C7E2C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 Booklet – Sulla’s First March on Rome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vsWfrg0NMU&amp;ab_channel=EraEpic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Sulla’s First March on Rome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523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Analyse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Sulla’s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first March on 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1, Lesson 4</a:t>
            </a:r>
          </a:p>
        </p:txBody>
      </p:sp>
      <p:pic>
        <p:nvPicPr>
          <p:cNvPr id="4" name="Picture 2" descr="The Golden-Haired Dictator and the End of the Republic — Ramen Chemistry">
            <a:extLst>
              <a:ext uri="{FF2B5EF4-FFF2-40B4-BE49-F238E27FC236}">
                <a16:creationId xmlns:a16="http://schemas.microsoft.com/office/drawing/2014/main" id="{4C5E3B00-98C9-05F8-CB73-00AC6A75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99" y="257426"/>
            <a:ext cx="4537026" cy="58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8508-0136-2D25-8474-67072875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hlinkClick r:id="rId2"/>
              </a:rPr>
              <a:t>https://www.youtube.com/watch?v=yvsWfrg0NMU&amp;ab_channel=EraEpics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391D-D0E4-4B1D-54DF-35B752C86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Watch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12421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52AD-5106-7DAF-A9E7-E4D144F12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Class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7DC7-1CBB-2AD3-F432-4020EF0D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19"/>
            <a:ext cx="7985382" cy="1643415"/>
          </a:xfrm>
        </p:spPr>
        <p:txBody>
          <a:bodyPr>
            <a:normAutofit/>
          </a:bodyPr>
          <a:lstStyle/>
          <a:p>
            <a:r>
              <a:rPr lang="en-US" dirty="0"/>
              <a:t>What do we already know about </a:t>
            </a:r>
            <a:br>
              <a:rPr lang="en-US" dirty="0"/>
            </a:br>
            <a:r>
              <a:rPr lang="en-US" b="1" u="sng" dirty="0" err="1"/>
              <a:t>sulla’s</a:t>
            </a:r>
            <a:r>
              <a:rPr lang="en-US" b="1" u="sng" dirty="0"/>
              <a:t> first march on </a:t>
            </a:r>
            <a:r>
              <a:rPr lang="en-US" b="1" u="sng" dirty="0" err="1"/>
              <a:t>rome</a:t>
            </a:r>
            <a:r>
              <a:rPr lang="en-US" dirty="0"/>
              <a:t>?</a:t>
            </a:r>
          </a:p>
          <a:p>
            <a:r>
              <a:rPr lang="en-US" b="1" i="1" dirty="0">
                <a:solidFill>
                  <a:schemeClr val="accent6"/>
                </a:solidFill>
              </a:rPr>
              <a:t>Think about: Key people, key events, key ideas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C31DF205-64FF-F76F-BF06-C1A824BE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835" y="2767662"/>
            <a:ext cx="3375913" cy="33759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186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F02A-0BA3-F3B0-C78B-DB542999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Today’s Lesson -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53502-A41E-5EBC-1B00-42B8F49B1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63610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916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1694</TotalTime>
  <Words>93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Sulla’s First March on Rome</vt:lpstr>
      <vt:lpstr>Watch the following:</vt:lpstr>
      <vt:lpstr>Class Discussion</vt:lpstr>
      <vt:lpstr>Today’s Lesson -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194</cp:revision>
  <dcterms:created xsi:type="dcterms:W3CDTF">2022-07-13T05:26:46Z</dcterms:created>
  <dcterms:modified xsi:type="dcterms:W3CDTF">2024-03-30T06:21:03Z</dcterms:modified>
</cp:coreProperties>
</file>