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331" r:id="rId3"/>
    <p:sldId id="333" r:id="rId4"/>
    <p:sldId id="332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7FC"/>
    <a:srgbClr val="CF6BC4"/>
    <a:srgbClr val="B92FAB"/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35"/>
  </p:normalViewPr>
  <p:slideViewPr>
    <p:cSldViewPr snapToGrid="0" snapToObjects="1">
      <p:cViewPr varScale="1">
        <p:scale>
          <a:sx n="98" d="100"/>
          <a:sy n="9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7400" dirty="0"/>
              <a:t>REVISION 1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EST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3, Lesson 4</a:t>
            </a:r>
          </a:p>
        </p:txBody>
      </p:sp>
      <p:pic>
        <p:nvPicPr>
          <p:cNvPr id="1026" name="Picture 2" descr="Sulla's civil war - Wikipedia">
            <a:extLst>
              <a:ext uri="{FF2B5EF4-FFF2-40B4-BE49-F238E27FC236}">
                <a16:creationId xmlns:a16="http://schemas.microsoft.com/office/drawing/2014/main" id="{AB6655A4-F3F2-383C-63B4-DCF6E408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6" y="252695"/>
            <a:ext cx="3175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Gaius Marius - Wikipedia">
            <a:extLst>
              <a:ext uri="{FF2B5EF4-FFF2-40B4-BE49-F238E27FC236}">
                <a16:creationId xmlns:a16="http://schemas.microsoft.com/office/drawing/2014/main" id="{1728A9E7-A56D-BD1C-8CEB-DFD42242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4922" y="1185835"/>
            <a:ext cx="3175000" cy="49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0D0-5DCB-AAD3-C1A6-A76088CB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 REVISION -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EACF26-CADF-516A-771A-67B34326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86565"/>
              </p:ext>
            </p:extLst>
          </p:nvPr>
        </p:nvGraphicFramePr>
        <p:xfrm>
          <a:off x="352697" y="1920240"/>
          <a:ext cx="11482250" cy="401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450">
                  <a:extLst>
                    <a:ext uri="{9D8B030D-6E8A-4147-A177-3AD203B41FA5}">
                      <a16:colId xmlns:a16="http://schemas.microsoft.com/office/drawing/2014/main" val="457632367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759211055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3350986202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4099656733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2712416017"/>
                    </a:ext>
                  </a:extLst>
                </a:gridCol>
              </a:tblGrid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1438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Revision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70971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2790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34466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B0D3-AEC8-804A-C6E9-1C5DA5CB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50F0-9031-A926-25F5-4C09F025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and Questions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Skills and Content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Common Questions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Revision Notes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Content Revision</a:t>
            </a:r>
          </a:p>
          <a:p>
            <a:pPr marL="749808" lvl="1" indent="-457200"/>
            <a:r>
              <a:rPr lang="en-US" dirty="0"/>
              <a:t>Gaius Marius and Sulla Revision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 1 and 2 – HOW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 3 and 4 – HOW TO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 5 – HOW TO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48D7D9E4-B999-7A18-3EB9-5BD222066669}"/>
              </a:ext>
            </a:extLst>
          </p:cNvPr>
          <p:cNvSpPr/>
          <p:nvPr/>
        </p:nvSpPr>
        <p:spPr>
          <a:xfrm>
            <a:off x="3984172" y="4088674"/>
            <a:ext cx="1306285" cy="979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EB47C-0C8F-CC2B-A45F-E6299661AD4C}"/>
              </a:ext>
            </a:extLst>
          </p:cNvPr>
          <p:cNvSpPr txBox="1"/>
          <p:nvPr/>
        </p:nvSpPr>
        <p:spPr>
          <a:xfrm>
            <a:off x="5682343" y="4088674"/>
            <a:ext cx="547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– Worked Example</a:t>
            </a:r>
          </a:p>
          <a:p>
            <a:r>
              <a:rPr lang="en-US" dirty="0"/>
              <a:t>Marking Key</a:t>
            </a:r>
          </a:p>
          <a:p>
            <a:r>
              <a:rPr lang="en-US" dirty="0"/>
              <a:t>Sample Answers</a:t>
            </a:r>
          </a:p>
          <a:p>
            <a:r>
              <a:rPr lang="en-US" dirty="0"/>
              <a:t>Practice Question</a:t>
            </a:r>
          </a:p>
        </p:txBody>
      </p:sp>
    </p:spTree>
    <p:extLst>
      <p:ext uri="{BB962C8B-B14F-4D97-AF65-F5344CB8AC3E}">
        <p14:creationId xmlns:p14="http://schemas.microsoft.com/office/powerpoint/2010/main" val="388830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345C-79B4-3BDA-F549-5CF011B55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EE5F9-E116-7C97-A48B-BFEBEC69F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EST skills and content</a:t>
            </a:r>
          </a:p>
        </p:txBody>
      </p:sp>
    </p:spTree>
    <p:extLst>
      <p:ext uri="{BB962C8B-B14F-4D97-AF65-F5344CB8AC3E}">
        <p14:creationId xmlns:p14="http://schemas.microsoft.com/office/powerpoint/2010/main" val="39819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2F58B-72C8-EFB3-A4B0-5E3B3D02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ACTIVITY - Flashcards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BA95-B75E-E4C0-0CD9-3DA8F7B0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3600" dirty="0"/>
              <a:t>Create a series of flashcards using today’s information</a:t>
            </a:r>
          </a:p>
          <a:p>
            <a:r>
              <a:rPr lang="en-US" sz="3600" u="sng" dirty="0"/>
              <a:t>EITHER: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Question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Content</a:t>
            </a:r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6D15AB8D-BE8F-87BC-B308-7D8E889F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3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3342</TotalTime>
  <Words>115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REVISION 1</vt:lpstr>
      <vt:lpstr>EST REVISION - Overview</vt:lpstr>
      <vt:lpstr>Revision Overview</vt:lpstr>
      <vt:lpstr>Information Sheet</vt:lpstr>
      <vt:lpstr>ACTIVITY - Flashcards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220</cp:revision>
  <dcterms:created xsi:type="dcterms:W3CDTF">2022-07-13T05:26:46Z</dcterms:created>
  <dcterms:modified xsi:type="dcterms:W3CDTF">2024-04-23T06:36:24Z</dcterms:modified>
</cp:coreProperties>
</file>