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67FC"/>
    <a:srgbClr val="CF6BC4"/>
    <a:srgbClr val="B92FAB"/>
    <a:srgbClr val="FF4C6E"/>
    <a:srgbClr val="FFE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76"/>
    <p:restoredTop sz="92135"/>
  </p:normalViewPr>
  <p:slideViewPr>
    <p:cSldViewPr snapToGrid="0" snapToObjects="1">
      <p:cViewPr varScale="1">
        <p:scale>
          <a:sx n="80" d="100"/>
          <a:sy n="80" d="100"/>
        </p:scale>
        <p:origin x="22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hyperlink" Target="https://www.historyskills.com/classroom/ancient-history/sulla-s-proscriptions/" TargetMode="Externa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hyperlink" Target="https://www.historyskills.com/classroom/ancient-history/sulla-s-proscriptions/" TargetMode="External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DD9CFD-C9DC-4FBA-B3D2-F35CFD87D4A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9AE643-5409-4F5D-B680-65CD1E3584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Log onto computer</a:t>
          </a:r>
        </a:p>
      </dgm:t>
    </dgm:pt>
    <dgm:pt modelId="{1CFA3BD7-48D4-4C97-BE3B-395BE49AB7C0}" type="parTrans" cxnId="{C02D1027-14FE-4F0D-B489-7B4182EE3C57}">
      <dgm:prSet/>
      <dgm:spPr/>
      <dgm:t>
        <a:bodyPr/>
        <a:lstStyle/>
        <a:p>
          <a:endParaRPr lang="en-US"/>
        </a:p>
      </dgm:t>
    </dgm:pt>
    <dgm:pt modelId="{2BCB92CE-4A8E-484B-A4A8-2286FB9F4903}" type="sibTrans" cxnId="{C02D1027-14FE-4F0D-B489-7B4182EE3C57}">
      <dgm:prSet/>
      <dgm:spPr/>
      <dgm:t>
        <a:bodyPr/>
        <a:lstStyle/>
        <a:p>
          <a:endParaRPr lang="en-US"/>
        </a:p>
      </dgm:t>
    </dgm:pt>
    <dgm:pt modelId="{FEEB4CE9-E9DB-4539-B194-4D2728C0B2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Write your first and last name on the booklet provided</a:t>
          </a:r>
        </a:p>
      </dgm:t>
    </dgm:pt>
    <dgm:pt modelId="{0A5DF929-26F5-4EAF-AB7A-BC678AB80019}" type="parTrans" cxnId="{510DD63E-ED64-447E-A286-38DF9952BED1}">
      <dgm:prSet/>
      <dgm:spPr/>
      <dgm:t>
        <a:bodyPr/>
        <a:lstStyle/>
        <a:p>
          <a:endParaRPr lang="en-US"/>
        </a:p>
      </dgm:t>
    </dgm:pt>
    <dgm:pt modelId="{4F1C02A1-01F0-412C-B95D-CF88EB407ED3}" type="sibTrans" cxnId="{510DD63E-ED64-447E-A286-38DF9952BED1}">
      <dgm:prSet/>
      <dgm:spPr/>
      <dgm:t>
        <a:bodyPr/>
        <a:lstStyle/>
        <a:p>
          <a:endParaRPr lang="en-US"/>
        </a:p>
      </dgm:t>
    </dgm:pt>
    <dgm:pt modelId="{72D3E80C-FAAA-406D-93CE-AB07B45219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 to the following website: </a:t>
          </a:r>
          <a:r>
            <a:rPr lang="en-US">
              <a:hlinkClick xmlns:r="http://schemas.openxmlformats.org/officeDocument/2006/relationships" r:id="rId1"/>
            </a:rPr>
            <a:t>https://www.historyskills.com/classroom/ancient-history/sulla-s-proscriptions/</a:t>
          </a:r>
          <a:endParaRPr lang="en-US"/>
        </a:p>
      </dgm:t>
    </dgm:pt>
    <dgm:pt modelId="{7AEE55D1-460E-4E0F-B99C-F486F92C9D48}" type="parTrans" cxnId="{E31B9C6E-7394-4841-87CC-DDD6969E6C54}">
      <dgm:prSet/>
      <dgm:spPr/>
      <dgm:t>
        <a:bodyPr/>
        <a:lstStyle/>
        <a:p>
          <a:endParaRPr lang="en-US"/>
        </a:p>
      </dgm:t>
    </dgm:pt>
    <dgm:pt modelId="{02D07CD8-594C-40A4-A466-0DDE80A1E2A7}" type="sibTrans" cxnId="{E31B9C6E-7394-4841-87CC-DDD6969E6C54}">
      <dgm:prSet/>
      <dgm:spPr/>
      <dgm:t>
        <a:bodyPr/>
        <a:lstStyle/>
        <a:p>
          <a:endParaRPr lang="en-US"/>
        </a:p>
      </dgm:t>
    </dgm:pt>
    <dgm:pt modelId="{1076417F-2827-4DB2-96A1-4E174B0C9F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Complete the booklet provided and submit to Ms Barrie</a:t>
          </a:r>
        </a:p>
      </dgm:t>
    </dgm:pt>
    <dgm:pt modelId="{76C6D3DC-A053-468D-8FE6-9D26D73168E9}" type="parTrans" cxnId="{C9B59FB1-4AF6-4F53-83B1-2A4C70B3179C}">
      <dgm:prSet/>
      <dgm:spPr/>
      <dgm:t>
        <a:bodyPr/>
        <a:lstStyle/>
        <a:p>
          <a:endParaRPr lang="en-US"/>
        </a:p>
      </dgm:t>
    </dgm:pt>
    <dgm:pt modelId="{75690872-DE57-4D5C-A8F6-7C56CE6A6ED6}" type="sibTrans" cxnId="{C9B59FB1-4AF6-4F53-83B1-2A4C70B3179C}">
      <dgm:prSet/>
      <dgm:spPr/>
      <dgm:t>
        <a:bodyPr/>
        <a:lstStyle/>
        <a:p>
          <a:endParaRPr lang="en-US"/>
        </a:p>
      </dgm:t>
    </dgm:pt>
    <dgm:pt modelId="{E5FEAAB4-9756-49A2-9FE4-C9A07373CCEB}" type="pres">
      <dgm:prSet presAssocID="{E4DD9CFD-C9DC-4FBA-B3D2-F35CFD87D4AF}" presName="root" presStyleCnt="0">
        <dgm:presLayoutVars>
          <dgm:dir/>
          <dgm:resizeHandles val="exact"/>
        </dgm:presLayoutVars>
      </dgm:prSet>
      <dgm:spPr/>
    </dgm:pt>
    <dgm:pt modelId="{5889D889-501E-4E09-9D86-CAC6ADCDA459}" type="pres">
      <dgm:prSet presAssocID="{059AE643-5409-4F5D-B680-65CD1E358428}" presName="compNode" presStyleCnt="0"/>
      <dgm:spPr/>
    </dgm:pt>
    <dgm:pt modelId="{A8D6506A-49BA-4128-B4B9-F5CBFE0E3999}" type="pres">
      <dgm:prSet presAssocID="{059AE643-5409-4F5D-B680-65CD1E358428}" presName="bgRect" presStyleLbl="bgShp" presStyleIdx="0" presStyleCnt="4"/>
      <dgm:spPr/>
    </dgm:pt>
    <dgm:pt modelId="{BA7C003D-9FD6-4786-818C-BC192937E43C}" type="pres">
      <dgm:prSet presAssocID="{059AE643-5409-4F5D-B680-65CD1E358428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4296742-B560-470B-AD74-2BB26A44B053}" type="pres">
      <dgm:prSet presAssocID="{059AE643-5409-4F5D-B680-65CD1E358428}" presName="spaceRect" presStyleCnt="0"/>
      <dgm:spPr/>
    </dgm:pt>
    <dgm:pt modelId="{B71D4C0E-4925-4675-A8CF-016A7D45F369}" type="pres">
      <dgm:prSet presAssocID="{059AE643-5409-4F5D-B680-65CD1E358428}" presName="parTx" presStyleLbl="revTx" presStyleIdx="0" presStyleCnt="4">
        <dgm:presLayoutVars>
          <dgm:chMax val="0"/>
          <dgm:chPref val="0"/>
        </dgm:presLayoutVars>
      </dgm:prSet>
      <dgm:spPr/>
    </dgm:pt>
    <dgm:pt modelId="{7D087774-EFA9-4617-BFFC-3B21783C8CB9}" type="pres">
      <dgm:prSet presAssocID="{2BCB92CE-4A8E-484B-A4A8-2286FB9F4903}" presName="sibTrans" presStyleCnt="0"/>
      <dgm:spPr/>
    </dgm:pt>
    <dgm:pt modelId="{F6B56AD5-0E0F-40A5-BEEA-19CAFC91D659}" type="pres">
      <dgm:prSet presAssocID="{FEEB4CE9-E9DB-4539-B194-4D2728C0B2F4}" presName="compNode" presStyleCnt="0"/>
      <dgm:spPr/>
    </dgm:pt>
    <dgm:pt modelId="{0DB8EA45-C5DA-4929-852C-A25BDB472D86}" type="pres">
      <dgm:prSet presAssocID="{FEEB4CE9-E9DB-4539-B194-4D2728C0B2F4}" presName="bgRect" presStyleLbl="bgShp" presStyleIdx="1" presStyleCnt="4"/>
      <dgm:spPr/>
    </dgm:pt>
    <dgm:pt modelId="{89D8F343-B771-4A61-BD8C-10E0FF7EBBBC}" type="pres">
      <dgm:prSet presAssocID="{FEEB4CE9-E9DB-4539-B194-4D2728C0B2F4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549F3DEF-A1EF-4CF1-927E-6A2C449DA5EE}" type="pres">
      <dgm:prSet presAssocID="{FEEB4CE9-E9DB-4539-B194-4D2728C0B2F4}" presName="spaceRect" presStyleCnt="0"/>
      <dgm:spPr/>
    </dgm:pt>
    <dgm:pt modelId="{8862DC42-37DF-4EF0-8112-0989BC3D2A04}" type="pres">
      <dgm:prSet presAssocID="{FEEB4CE9-E9DB-4539-B194-4D2728C0B2F4}" presName="parTx" presStyleLbl="revTx" presStyleIdx="1" presStyleCnt="4">
        <dgm:presLayoutVars>
          <dgm:chMax val="0"/>
          <dgm:chPref val="0"/>
        </dgm:presLayoutVars>
      </dgm:prSet>
      <dgm:spPr/>
    </dgm:pt>
    <dgm:pt modelId="{F333C959-BDAE-44B7-9E9A-8003344C003E}" type="pres">
      <dgm:prSet presAssocID="{4F1C02A1-01F0-412C-B95D-CF88EB407ED3}" presName="sibTrans" presStyleCnt="0"/>
      <dgm:spPr/>
    </dgm:pt>
    <dgm:pt modelId="{688503A3-05FE-4859-A8B6-2C41EAFA4071}" type="pres">
      <dgm:prSet presAssocID="{72D3E80C-FAAA-406D-93CE-AB07B4521953}" presName="compNode" presStyleCnt="0"/>
      <dgm:spPr/>
    </dgm:pt>
    <dgm:pt modelId="{715CB394-F67D-44B4-BD26-7A5CA65BCCE7}" type="pres">
      <dgm:prSet presAssocID="{72D3E80C-FAAA-406D-93CE-AB07B4521953}" presName="bgRect" presStyleLbl="bgShp" presStyleIdx="2" presStyleCnt="4"/>
      <dgm:spPr/>
    </dgm:pt>
    <dgm:pt modelId="{96CA26B5-6655-411D-B861-5678D57D6F14}" type="pres">
      <dgm:prSet presAssocID="{72D3E80C-FAAA-406D-93CE-AB07B4521953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EE2AACFB-69B5-4FEE-9C84-09A69F097308}" type="pres">
      <dgm:prSet presAssocID="{72D3E80C-FAAA-406D-93CE-AB07B4521953}" presName="spaceRect" presStyleCnt="0"/>
      <dgm:spPr/>
    </dgm:pt>
    <dgm:pt modelId="{90000A1A-5B69-4B24-9798-3A8859D6B0AC}" type="pres">
      <dgm:prSet presAssocID="{72D3E80C-FAAA-406D-93CE-AB07B4521953}" presName="parTx" presStyleLbl="revTx" presStyleIdx="2" presStyleCnt="4">
        <dgm:presLayoutVars>
          <dgm:chMax val="0"/>
          <dgm:chPref val="0"/>
        </dgm:presLayoutVars>
      </dgm:prSet>
      <dgm:spPr/>
    </dgm:pt>
    <dgm:pt modelId="{860E052C-AEA0-49C8-B915-AD3E6A3FAB29}" type="pres">
      <dgm:prSet presAssocID="{02D07CD8-594C-40A4-A466-0DDE80A1E2A7}" presName="sibTrans" presStyleCnt="0"/>
      <dgm:spPr/>
    </dgm:pt>
    <dgm:pt modelId="{460F16FB-BF09-4DF4-845F-E913DC64C2E6}" type="pres">
      <dgm:prSet presAssocID="{1076417F-2827-4DB2-96A1-4E174B0C9FC8}" presName="compNode" presStyleCnt="0"/>
      <dgm:spPr/>
    </dgm:pt>
    <dgm:pt modelId="{858C162B-AD96-42CE-9625-87CFD8EC74C8}" type="pres">
      <dgm:prSet presAssocID="{1076417F-2827-4DB2-96A1-4E174B0C9FC8}" presName="bgRect" presStyleLbl="bgShp" presStyleIdx="3" presStyleCnt="4"/>
      <dgm:spPr/>
    </dgm:pt>
    <dgm:pt modelId="{5D6CD8F0-A339-4352-88AC-CBA877832F64}" type="pres">
      <dgm:prSet presAssocID="{1076417F-2827-4DB2-96A1-4E174B0C9FC8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6F03C513-5A46-4899-9757-3F5F18A2A540}" type="pres">
      <dgm:prSet presAssocID="{1076417F-2827-4DB2-96A1-4E174B0C9FC8}" presName="spaceRect" presStyleCnt="0"/>
      <dgm:spPr/>
    </dgm:pt>
    <dgm:pt modelId="{69BE0DB2-0CFF-4A1C-8F3C-2FF88EEE0694}" type="pres">
      <dgm:prSet presAssocID="{1076417F-2827-4DB2-96A1-4E174B0C9FC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302E40A-D77F-45F4-9D50-B2E73FB8F737}" type="presOf" srcId="{E4DD9CFD-C9DC-4FBA-B3D2-F35CFD87D4AF}" destId="{E5FEAAB4-9756-49A2-9FE4-C9A07373CCEB}" srcOrd="0" destOrd="0" presId="urn:microsoft.com/office/officeart/2018/2/layout/IconVerticalSolidList"/>
    <dgm:cxn modelId="{C02D1027-14FE-4F0D-B489-7B4182EE3C57}" srcId="{E4DD9CFD-C9DC-4FBA-B3D2-F35CFD87D4AF}" destId="{059AE643-5409-4F5D-B680-65CD1E358428}" srcOrd="0" destOrd="0" parTransId="{1CFA3BD7-48D4-4C97-BE3B-395BE49AB7C0}" sibTransId="{2BCB92CE-4A8E-484B-A4A8-2286FB9F4903}"/>
    <dgm:cxn modelId="{8C9A8129-26B2-4B0D-8953-F2AF6FDC9578}" type="presOf" srcId="{059AE643-5409-4F5D-B680-65CD1E358428}" destId="{B71D4C0E-4925-4675-A8CF-016A7D45F369}" srcOrd="0" destOrd="0" presId="urn:microsoft.com/office/officeart/2018/2/layout/IconVerticalSolidList"/>
    <dgm:cxn modelId="{510DD63E-ED64-447E-A286-38DF9952BED1}" srcId="{E4DD9CFD-C9DC-4FBA-B3D2-F35CFD87D4AF}" destId="{FEEB4CE9-E9DB-4539-B194-4D2728C0B2F4}" srcOrd="1" destOrd="0" parTransId="{0A5DF929-26F5-4EAF-AB7A-BC678AB80019}" sibTransId="{4F1C02A1-01F0-412C-B95D-CF88EB407ED3}"/>
    <dgm:cxn modelId="{E31B9C6E-7394-4841-87CC-DDD6969E6C54}" srcId="{E4DD9CFD-C9DC-4FBA-B3D2-F35CFD87D4AF}" destId="{72D3E80C-FAAA-406D-93CE-AB07B4521953}" srcOrd="2" destOrd="0" parTransId="{7AEE55D1-460E-4E0F-B99C-F486F92C9D48}" sibTransId="{02D07CD8-594C-40A4-A466-0DDE80A1E2A7}"/>
    <dgm:cxn modelId="{7334DF78-2AD5-4D57-9ACC-B36F057D651D}" type="presOf" srcId="{1076417F-2827-4DB2-96A1-4E174B0C9FC8}" destId="{69BE0DB2-0CFF-4A1C-8F3C-2FF88EEE0694}" srcOrd="0" destOrd="0" presId="urn:microsoft.com/office/officeart/2018/2/layout/IconVerticalSolidList"/>
    <dgm:cxn modelId="{D077C27C-E4A7-4397-8B69-92064ECB2890}" type="presOf" srcId="{72D3E80C-FAAA-406D-93CE-AB07B4521953}" destId="{90000A1A-5B69-4B24-9798-3A8859D6B0AC}" srcOrd="0" destOrd="0" presId="urn:microsoft.com/office/officeart/2018/2/layout/IconVerticalSolidList"/>
    <dgm:cxn modelId="{D39EE08E-C411-42FA-98D2-E0408D22B01E}" type="presOf" srcId="{FEEB4CE9-E9DB-4539-B194-4D2728C0B2F4}" destId="{8862DC42-37DF-4EF0-8112-0989BC3D2A04}" srcOrd="0" destOrd="0" presId="urn:microsoft.com/office/officeart/2018/2/layout/IconVerticalSolidList"/>
    <dgm:cxn modelId="{C9B59FB1-4AF6-4F53-83B1-2A4C70B3179C}" srcId="{E4DD9CFD-C9DC-4FBA-B3D2-F35CFD87D4AF}" destId="{1076417F-2827-4DB2-96A1-4E174B0C9FC8}" srcOrd="3" destOrd="0" parTransId="{76C6D3DC-A053-468D-8FE6-9D26D73168E9}" sibTransId="{75690872-DE57-4D5C-A8F6-7C56CE6A6ED6}"/>
    <dgm:cxn modelId="{E424E82F-FA9C-44A5-99B1-A5EC92A13E2B}" type="presParOf" srcId="{E5FEAAB4-9756-49A2-9FE4-C9A07373CCEB}" destId="{5889D889-501E-4E09-9D86-CAC6ADCDA459}" srcOrd="0" destOrd="0" presId="urn:microsoft.com/office/officeart/2018/2/layout/IconVerticalSolidList"/>
    <dgm:cxn modelId="{7F9E969E-1433-4CEA-AF28-F0FFF321AC0B}" type="presParOf" srcId="{5889D889-501E-4E09-9D86-CAC6ADCDA459}" destId="{A8D6506A-49BA-4128-B4B9-F5CBFE0E3999}" srcOrd="0" destOrd="0" presId="urn:microsoft.com/office/officeart/2018/2/layout/IconVerticalSolidList"/>
    <dgm:cxn modelId="{4F9855AB-9A72-4696-BA43-CB1334F2C9E1}" type="presParOf" srcId="{5889D889-501E-4E09-9D86-CAC6ADCDA459}" destId="{BA7C003D-9FD6-4786-818C-BC192937E43C}" srcOrd="1" destOrd="0" presId="urn:microsoft.com/office/officeart/2018/2/layout/IconVerticalSolidList"/>
    <dgm:cxn modelId="{386595A5-D80F-4D58-90F9-B0A96C8F6164}" type="presParOf" srcId="{5889D889-501E-4E09-9D86-CAC6ADCDA459}" destId="{84296742-B560-470B-AD74-2BB26A44B053}" srcOrd="2" destOrd="0" presId="urn:microsoft.com/office/officeart/2018/2/layout/IconVerticalSolidList"/>
    <dgm:cxn modelId="{51565C72-1710-44CE-B726-34EADA2985DF}" type="presParOf" srcId="{5889D889-501E-4E09-9D86-CAC6ADCDA459}" destId="{B71D4C0E-4925-4675-A8CF-016A7D45F369}" srcOrd="3" destOrd="0" presId="urn:microsoft.com/office/officeart/2018/2/layout/IconVerticalSolidList"/>
    <dgm:cxn modelId="{539B55BE-ECF7-4176-A2F2-8639A36693CF}" type="presParOf" srcId="{E5FEAAB4-9756-49A2-9FE4-C9A07373CCEB}" destId="{7D087774-EFA9-4617-BFFC-3B21783C8CB9}" srcOrd="1" destOrd="0" presId="urn:microsoft.com/office/officeart/2018/2/layout/IconVerticalSolidList"/>
    <dgm:cxn modelId="{94E60991-A024-40E5-ADC6-48D0E1DAA16D}" type="presParOf" srcId="{E5FEAAB4-9756-49A2-9FE4-C9A07373CCEB}" destId="{F6B56AD5-0E0F-40A5-BEEA-19CAFC91D659}" srcOrd="2" destOrd="0" presId="urn:microsoft.com/office/officeart/2018/2/layout/IconVerticalSolidList"/>
    <dgm:cxn modelId="{640B0804-A1A8-4DBC-9534-067A67925344}" type="presParOf" srcId="{F6B56AD5-0E0F-40A5-BEEA-19CAFC91D659}" destId="{0DB8EA45-C5DA-4929-852C-A25BDB472D86}" srcOrd="0" destOrd="0" presId="urn:microsoft.com/office/officeart/2018/2/layout/IconVerticalSolidList"/>
    <dgm:cxn modelId="{B8DE0075-8CC2-4DAA-AAD0-2D98F9D9FB63}" type="presParOf" srcId="{F6B56AD5-0E0F-40A5-BEEA-19CAFC91D659}" destId="{89D8F343-B771-4A61-BD8C-10E0FF7EBBBC}" srcOrd="1" destOrd="0" presId="urn:microsoft.com/office/officeart/2018/2/layout/IconVerticalSolidList"/>
    <dgm:cxn modelId="{E758B18C-59BE-4334-AD6C-9742ABE58405}" type="presParOf" srcId="{F6B56AD5-0E0F-40A5-BEEA-19CAFC91D659}" destId="{549F3DEF-A1EF-4CF1-927E-6A2C449DA5EE}" srcOrd="2" destOrd="0" presId="urn:microsoft.com/office/officeart/2018/2/layout/IconVerticalSolidList"/>
    <dgm:cxn modelId="{23019096-9A35-43BD-A352-FFB947CD2B09}" type="presParOf" srcId="{F6B56AD5-0E0F-40A5-BEEA-19CAFC91D659}" destId="{8862DC42-37DF-4EF0-8112-0989BC3D2A04}" srcOrd="3" destOrd="0" presId="urn:microsoft.com/office/officeart/2018/2/layout/IconVerticalSolidList"/>
    <dgm:cxn modelId="{6DB96E76-CF31-4329-A8A4-753544C35EC7}" type="presParOf" srcId="{E5FEAAB4-9756-49A2-9FE4-C9A07373CCEB}" destId="{F333C959-BDAE-44B7-9E9A-8003344C003E}" srcOrd="3" destOrd="0" presId="urn:microsoft.com/office/officeart/2018/2/layout/IconVerticalSolidList"/>
    <dgm:cxn modelId="{743D9965-9F11-4C68-8E9E-49510DBE5B78}" type="presParOf" srcId="{E5FEAAB4-9756-49A2-9FE4-C9A07373CCEB}" destId="{688503A3-05FE-4859-A8B6-2C41EAFA4071}" srcOrd="4" destOrd="0" presId="urn:microsoft.com/office/officeart/2018/2/layout/IconVerticalSolidList"/>
    <dgm:cxn modelId="{EAD1A618-C611-495A-A29D-F3F44A0AB05D}" type="presParOf" srcId="{688503A3-05FE-4859-A8B6-2C41EAFA4071}" destId="{715CB394-F67D-44B4-BD26-7A5CA65BCCE7}" srcOrd="0" destOrd="0" presId="urn:microsoft.com/office/officeart/2018/2/layout/IconVerticalSolidList"/>
    <dgm:cxn modelId="{A8DC11D0-D701-4596-9BA5-0E53280A223E}" type="presParOf" srcId="{688503A3-05FE-4859-A8B6-2C41EAFA4071}" destId="{96CA26B5-6655-411D-B861-5678D57D6F14}" srcOrd="1" destOrd="0" presId="urn:microsoft.com/office/officeart/2018/2/layout/IconVerticalSolidList"/>
    <dgm:cxn modelId="{1E1BB27D-2EC6-40FF-A164-E84C70F88408}" type="presParOf" srcId="{688503A3-05FE-4859-A8B6-2C41EAFA4071}" destId="{EE2AACFB-69B5-4FEE-9C84-09A69F097308}" srcOrd="2" destOrd="0" presId="urn:microsoft.com/office/officeart/2018/2/layout/IconVerticalSolidList"/>
    <dgm:cxn modelId="{F1DB3F95-ACEB-4CDD-A9B6-94DB340C5FEF}" type="presParOf" srcId="{688503A3-05FE-4859-A8B6-2C41EAFA4071}" destId="{90000A1A-5B69-4B24-9798-3A8859D6B0AC}" srcOrd="3" destOrd="0" presId="urn:microsoft.com/office/officeart/2018/2/layout/IconVerticalSolidList"/>
    <dgm:cxn modelId="{63562FED-07A5-470C-8B44-55FA1F6CD6AB}" type="presParOf" srcId="{E5FEAAB4-9756-49A2-9FE4-C9A07373CCEB}" destId="{860E052C-AEA0-49C8-B915-AD3E6A3FAB29}" srcOrd="5" destOrd="0" presId="urn:microsoft.com/office/officeart/2018/2/layout/IconVerticalSolidList"/>
    <dgm:cxn modelId="{6C6359B6-EC42-4CDC-A94D-21C611D7BEFB}" type="presParOf" srcId="{E5FEAAB4-9756-49A2-9FE4-C9A07373CCEB}" destId="{460F16FB-BF09-4DF4-845F-E913DC64C2E6}" srcOrd="6" destOrd="0" presId="urn:microsoft.com/office/officeart/2018/2/layout/IconVerticalSolidList"/>
    <dgm:cxn modelId="{E6D19ECB-6D11-44B4-A8FE-4AAC2E113342}" type="presParOf" srcId="{460F16FB-BF09-4DF4-845F-E913DC64C2E6}" destId="{858C162B-AD96-42CE-9625-87CFD8EC74C8}" srcOrd="0" destOrd="0" presId="urn:microsoft.com/office/officeart/2018/2/layout/IconVerticalSolidList"/>
    <dgm:cxn modelId="{7DA3AA4D-7040-4D3C-9EA9-0C296C0276AF}" type="presParOf" srcId="{460F16FB-BF09-4DF4-845F-E913DC64C2E6}" destId="{5D6CD8F0-A339-4352-88AC-CBA877832F64}" srcOrd="1" destOrd="0" presId="urn:microsoft.com/office/officeart/2018/2/layout/IconVerticalSolidList"/>
    <dgm:cxn modelId="{988E91C9-FBF6-460C-B6DC-3C20BE534D1B}" type="presParOf" srcId="{460F16FB-BF09-4DF4-845F-E913DC64C2E6}" destId="{6F03C513-5A46-4899-9757-3F5F18A2A540}" srcOrd="2" destOrd="0" presId="urn:microsoft.com/office/officeart/2018/2/layout/IconVerticalSolidList"/>
    <dgm:cxn modelId="{D9BB6B5D-7352-4770-8CD3-B8A69E3277DD}" type="presParOf" srcId="{460F16FB-BF09-4DF4-845F-E913DC64C2E6}" destId="{69BE0DB2-0CFF-4A1C-8F3C-2FF88EEE069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6506A-49BA-4128-B4B9-F5CBFE0E3999}">
      <dsp:nvSpPr>
        <dsp:cNvPr id="0" name=""/>
        <dsp:cNvSpPr/>
      </dsp:nvSpPr>
      <dsp:spPr>
        <a:xfrm>
          <a:off x="0" y="1669"/>
          <a:ext cx="10058399" cy="8463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7C003D-9FD6-4786-818C-BC192937E43C}">
      <dsp:nvSpPr>
        <dsp:cNvPr id="0" name=""/>
        <dsp:cNvSpPr/>
      </dsp:nvSpPr>
      <dsp:spPr>
        <a:xfrm>
          <a:off x="256011" y="192091"/>
          <a:ext cx="465476" cy="4654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D4C0E-4925-4675-A8CF-016A7D45F369}">
      <dsp:nvSpPr>
        <dsp:cNvPr id="0" name=""/>
        <dsp:cNvSpPr/>
      </dsp:nvSpPr>
      <dsp:spPr>
        <a:xfrm>
          <a:off x="977499" y="1669"/>
          <a:ext cx="9080900" cy="846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69" tIns="89569" rIns="89569" bIns="8956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Log onto computer</a:t>
          </a:r>
        </a:p>
      </dsp:txBody>
      <dsp:txXfrm>
        <a:off x="977499" y="1669"/>
        <a:ext cx="9080900" cy="846320"/>
      </dsp:txXfrm>
    </dsp:sp>
    <dsp:sp modelId="{0DB8EA45-C5DA-4929-852C-A25BDB472D86}">
      <dsp:nvSpPr>
        <dsp:cNvPr id="0" name=""/>
        <dsp:cNvSpPr/>
      </dsp:nvSpPr>
      <dsp:spPr>
        <a:xfrm>
          <a:off x="0" y="1059569"/>
          <a:ext cx="10058399" cy="8463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D8F343-B771-4A61-BD8C-10E0FF7EBBBC}">
      <dsp:nvSpPr>
        <dsp:cNvPr id="0" name=""/>
        <dsp:cNvSpPr/>
      </dsp:nvSpPr>
      <dsp:spPr>
        <a:xfrm>
          <a:off x="256011" y="1249991"/>
          <a:ext cx="465476" cy="4654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2DC42-37DF-4EF0-8112-0989BC3D2A04}">
      <dsp:nvSpPr>
        <dsp:cNvPr id="0" name=""/>
        <dsp:cNvSpPr/>
      </dsp:nvSpPr>
      <dsp:spPr>
        <a:xfrm>
          <a:off x="977499" y="1059569"/>
          <a:ext cx="9080900" cy="846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69" tIns="89569" rIns="89569" bIns="8956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Write your first and last name on the booklet provided</a:t>
          </a:r>
        </a:p>
      </dsp:txBody>
      <dsp:txXfrm>
        <a:off x="977499" y="1059569"/>
        <a:ext cx="9080900" cy="846320"/>
      </dsp:txXfrm>
    </dsp:sp>
    <dsp:sp modelId="{715CB394-F67D-44B4-BD26-7A5CA65BCCE7}">
      <dsp:nvSpPr>
        <dsp:cNvPr id="0" name=""/>
        <dsp:cNvSpPr/>
      </dsp:nvSpPr>
      <dsp:spPr>
        <a:xfrm>
          <a:off x="0" y="2117470"/>
          <a:ext cx="10058399" cy="8463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CA26B5-6655-411D-B861-5678D57D6F14}">
      <dsp:nvSpPr>
        <dsp:cNvPr id="0" name=""/>
        <dsp:cNvSpPr/>
      </dsp:nvSpPr>
      <dsp:spPr>
        <a:xfrm>
          <a:off x="256011" y="2307892"/>
          <a:ext cx="465476" cy="4654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00A1A-5B69-4B24-9798-3A8859D6B0AC}">
      <dsp:nvSpPr>
        <dsp:cNvPr id="0" name=""/>
        <dsp:cNvSpPr/>
      </dsp:nvSpPr>
      <dsp:spPr>
        <a:xfrm>
          <a:off x="977499" y="2117470"/>
          <a:ext cx="9080900" cy="846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69" tIns="89569" rIns="89569" bIns="8956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Go to the following website: </a:t>
          </a:r>
          <a:r>
            <a:rPr lang="en-US" sz="2000" kern="1200">
              <a:hlinkClick xmlns:r="http://schemas.openxmlformats.org/officeDocument/2006/relationships" r:id="rId7"/>
            </a:rPr>
            <a:t>https://www.historyskills.com/classroom/ancient-history/sulla-s-proscriptions/</a:t>
          </a:r>
          <a:endParaRPr lang="en-US" sz="2000" kern="1200"/>
        </a:p>
      </dsp:txBody>
      <dsp:txXfrm>
        <a:off x="977499" y="2117470"/>
        <a:ext cx="9080900" cy="846320"/>
      </dsp:txXfrm>
    </dsp:sp>
    <dsp:sp modelId="{858C162B-AD96-42CE-9625-87CFD8EC74C8}">
      <dsp:nvSpPr>
        <dsp:cNvPr id="0" name=""/>
        <dsp:cNvSpPr/>
      </dsp:nvSpPr>
      <dsp:spPr>
        <a:xfrm>
          <a:off x="0" y="3175370"/>
          <a:ext cx="10058399" cy="8463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6CD8F0-A339-4352-88AC-CBA877832F64}">
      <dsp:nvSpPr>
        <dsp:cNvPr id="0" name=""/>
        <dsp:cNvSpPr/>
      </dsp:nvSpPr>
      <dsp:spPr>
        <a:xfrm>
          <a:off x="256011" y="3365792"/>
          <a:ext cx="465476" cy="465476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E0DB2-0CFF-4A1C-8F3C-2FF88EEE0694}">
      <dsp:nvSpPr>
        <dsp:cNvPr id="0" name=""/>
        <dsp:cNvSpPr/>
      </dsp:nvSpPr>
      <dsp:spPr>
        <a:xfrm>
          <a:off x="977499" y="3175370"/>
          <a:ext cx="9080900" cy="846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69" tIns="89569" rIns="89569" bIns="8956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Complete the booklet provided and submit to Ms Barrie</a:t>
          </a:r>
        </a:p>
      </dsp:txBody>
      <dsp:txXfrm>
        <a:off x="977499" y="3175370"/>
        <a:ext cx="9080900" cy="846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ADA8-1C22-1342-B0A2-1277E07A1132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E9CBE-103D-614D-933D-6F8E197D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E9CBE-103D-614D-933D-6F8E197DB0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85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4/23/24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4/23/24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62692C-9F3F-6047-A805-C164951700F5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62692C-9F3F-6047-A805-C164951700F5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13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E75F8FC7-2268-462F-AFF6-A4A975C34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6000" dirty="0"/>
              <a:t>The Proscriptions</a:t>
            </a:r>
          </a:p>
        </p:txBody>
      </p: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BEF45B32-FB97-49CC-B778-CA7CF87BE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9D1C364C-8702-4ED9-9D23-41CDB2982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7EE051E9-6C07-4FBB-B4F7-EDF8DDEA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82397-4434-23FE-9A4C-A71869EC5254}"/>
              </a:ext>
            </a:extLst>
          </p:cNvPr>
          <p:cNvSpPr txBox="1"/>
          <p:nvPr/>
        </p:nvSpPr>
        <p:spPr>
          <a:xfrm>
            <a:off x="6729999" y="4398898"/>
            <a:ext cx="43669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GOAL/S:  </a:t>
            </a: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</a:rPr>
              <a:t>Research and explain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u="sng" dirty="0">
                <a:solidFill>
                  <a:schemeClr val="accent5">
                    <a:lumMod val="75000"/>
                  </a:schemeClr>
                </a:solidFill>
              </a:rPr>
              <a:t>Sulla’s Proscriptions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41627" y="6453741"/>
            <a:ext cx="4829101" cy="37311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Week 3, Lesson 2</a:t>
            </a:r>
          </a:p>
        </p:txBody>
      </p:sp>
      <p:pic>
        <p:nvPicPr>
          <p:cNvPr id="1028" name="Picture 4" descr="Sulla: The Story of Rome's Lucky Dictator">
            <a:extLst>
              <a:ext uri="{FF2B5EF4-FFF2-40B4-BE49-F238E27FC236}">
                <a16:creationId xmlns:a16="http://schemas.microsoft.com/office/drawing/2014/main" id="{60712930-9D31-66E3-35C3-E8AEFCDE2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15" y="1652338"/>
            <a:ext cx="6410424" cy="382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19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03CFA-E0AF-D3B3-01B9-7E7520E0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INSTRUCTIONS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034E3C-9752-5A95-8247-4F3D0934F4E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48641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6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DA97FB"/>
      </a:accent1>
      <a:accent2>
        <a:srgbClr val="925FFD"/>
      </a:accent2>
      <a:accent3>
        <a:srgbClr val="521B92"/>
      </a:accent3>
      <a:accent4>
        <a:srgbClr val="E89CFF"/>
      </a:accent4>
      <a:accent5>
        <a:srgbClr val="A84BE1"/>
      </a:accent5>
      <a:accent6>
        <a:srgbClr val="8838E6"/>
      </a:accent6>
      <a:hlink>
        <a:srgbClr val="300A99"/>
      </a:hlink>
      <a:folHlink>
        <a:srgbClr val="6E5CA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{36CBF037-A368-844E-AAD3-A3BE395EBCEA}tf16401369</Template>
  <TotalTime>3339</TotalTime>
  <Words>60</Words>
  <Application>Microsoft Macintosh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The Proscriptions</vt:lpstr>
      <vt:lpstr>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BARRIE Lauren [Ridge View Secondary College]</dc:creator>
  <cp:lastModifiedBy>BARRIE Lauren [Ridge View Secondary College]</cp:lastModifiedBy>
  <cp:revision>211</cp:revision>
  <dcterms:created xsi:type="dcterms:W3CDTF">2022-07-13T05:26:46Z</dcterms:created>
  <dcterms:modified xsi:type="dcterms:W3CDTF">2024-04-23T05:00:34Z</dcterms:modified>
</cp:coreProperties>
</file>