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"/>
  </p:notesMasterIdLst>
  <p:sldIdLst>
    <p:sldId id="256" r:id="rId2"/>
    <p:sldId id="331" r:id="rId3"/>
    <p:sldId id="332" r:id="rId4"/>
    <p:sldId id="333" r:id="rId5"/>
    <p:sldId id="33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67FC"/>
    <a:srgbClr val="CF6BC4"/>
    <a:srgbClr val="B92FAB"/>
    <a:srgbClr val="FF4C6E"/>
    <a:srgbClr val="FFE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76"/>
    <p:restoredTop sz="92173"/>
  </p:normalViewPr>
  <p:slideViewPr>
    <p:cSldViewPr snapToGrid="0" snapToObjects="1">
      <p:cViewPr varScale="1">
        <p:scale>
          <a:sx n="99" d="100"/>
          <a:sy n="9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B0D449-E496-40CC-965F-C71CBBD0783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E79B44-A572-477E-B87A-CC79B14706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Content Revision – key topics</a:t>
          </a:r>
        </a:p>
      </dgm:t>
    </dgm:pt>
    <dgm:pt modelId="{4693F7B5-9695-4EE1-9211-0085FC83DCA4}" type="parTrans" cxnId="{EE80E48F-B050-4304-B91E-AE0574278469}">
      <dgm:prSet/>
      <dgm:spPr/>
      <dgm:t>
        <a:bodyPr/>
        <a:lstStyle/>
        <a:p>
          <a:endParaRPr lang="en-US"/>
        </a:p>
      </dgm:t>
    </dgm:pt>
    <dgm:pt modelId="{16C039A0-257E-4C0F-AE21-A0411689EAF2}" type="sibTrans" cxnId="{EE80E48F-B050-4304-B91E-AE0574278469}">
      <dgm:prSet/>
      <dgm:spPr/>
      <dgm:t>
        <a:bodyPr/>
        <a:lstStyle/>
        <a:p>
          <a:endParaRPr lang="en-US"/>
        </a:p>
      </dgm:t>
    </dgm:pt>
    <dgm:pt modelId="{297D6967-D45A-4F76-81A4-B81E200EC2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Revision Booklet</a:t>
          </a:r>
        </a:p>
      </dgm:t>
    </dgm:pt>
    <dgm:pt modelId="{833FD7BB-081F-4A98-839F-277B6C9F43AC}" type="parTrans" cxnId="{405F7EF7-6F47-4798-A652-A275BA387A74}">
      <dgm:prSet/>
      <dgm:spPr/>
      <dgm:t>
        <a:bodyPr/>
        <a:lstStyle/>
        <a:p>
          <a:endParaRPr lang="en-US"/>
        </a:p>
      </dgm:t>
    </dgm:pt>
    <dgm:pt modelId="{44B32FDF-141A-40EF-8869-FB1AB4934664}" type="sibTrans" cxnId="{405F7EF7-6F47-4798-A652-A275BA387A74}">
      <dgm:prSet/>
      <dgm:spPr/>
      <dgm:t>
        <a:bodyPr/>
        <a:lstStyle/>
        <a:p>
          <a:endParaRPr lang="en-US"/>
        </a:p>
      </dgm:t>
    </dgm:pt>
    <dgm:pt modelId="{0CB27C41-8037-488E-BDB9-DE7BEF115052}" type="pres">
      <dgm:prSet presAssocID="{80B0D449-E496-40CC-965F-C71CBBD0783A}" presName="root" presStyleCnt="0">
        <dgm:presLayoutVars>
          <dgm:dir/>
          <dgm:resizeHandles val="exact"/>
        </dgm:presLayoutVars>
      </dgm:prSet>
      <dgm:spPr/>
    </dgm:pt>
    <dgm:pt modelId="{4E8CFBEA-5A47-491D-8DE5-FEDE2DEA0310}" type="pres">
      <dgm:prSet presAssocID="{47E79B44-A572-477E-B87A-CC79B1470607}" presName="compNode" presStyleCnt="0"/>
      <dgm:spPr/>
    </dgm:pt>
    <dgm:pt modelId="{8DA8E45E-2B90-438A-8256-295B26EB1213}" type="pres">
      <dgm:prSet presAssocID="{47E79B44-A572-477E-B87A-CC79B147060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EEF3A34-46AC-41B6-9903-28FB0F15A68A}" type="pres">
      <dgm:prSet presAssocID="{47E79B44-A572-477E-B87A-CC79B1470607}" presName="spaceRect" presStyleCnt="0"/>
      <dgm:spPr/>
    </dgm:pt>
    <dgm:pt modelId="{E2AE0EDC-150B-42BF-B8BB-349075C1F884}" type="pres">
      <dgm:prSet presAssocID="{47E79B44-A572-477E-B87A-CC79B1470607}" presName="textRect" presStyleLbl="revTx" presStyleIdx="0" presStyleCnt="2">
        <dgm:presLayoutVars>
          <dgm:chMax val="1"/>
          <dgm:chPref val="1"/>
        </dgm:presLayoutVars>
      </dgm:prSet>
      <dgm:spPr/>
    </dgm:pt>
    <dgm:pt modelId="{1AA90D38-26CD-413D-8036-70F0C73EB345}" type="pres">
      <dgm:prSet presAssocID="{16C039A0-257E-4C0F-AE21-A0411689EAF2}" presName="sibTrans" presStyleCnt="0"/>
      <dgm:spPr/>
    </dgm:pt>
    <dgm:pt modelId="{D4FC822C-1D2D-45B6-BDD5-AE675348EB4D}" type="pres">
      <dgm:prSet presAssocID="{297D6967-D45A-4F76-81A4-B81E200EC204}" presName="compNode" presStyleCnt="0"/>
      <dgm:spPr/>
    </dgm:pt>
    <dgm:pt modelId="{32676B07-52DF-4946-84F0-00D0F92DAD16}" type="pres">
      <dgm:prSet presAssocID="{297D6967-D45A-4F76-81A4-B81E200EC20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9282A955-C4EB-470B-AAE8-EB505A3988F7}" type="pres">
      <dgm:prSet presAssocID="{297D6967-D45A-4F76-81A4-B81E200EC204}" presName="spaceRect" presStyleCnt="0"/>
      <dgm:spPr/>
    </dgm:pt>
    <dgm:pt modelId="{59A507BC-1CAC-426C-8FD4-7FE6B8C182C3}" type="pres">
      <dgm:prSet presAssocID="{297D6967-D45A-4F76-81A4-B81E200EC20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D127D0D-A0D8-4001-9056-F1ABC009DEF0}" type="presOf" srcId="{80B0D449-E496-40CC-965F-C71CBBD0783A}" destId="{0CB27C41-8037-488E-BDB9-DE7BEF115052}" srcOrd="0" destOrd="0" presId="urn:microsoft.com/office/officeart/2018/2/layout/IconLabelList"/>
    <dgm:cxn modelId="{4446C849-3B98-46CB-8563-526751077D7F}" type="presOf" srcId="{47E79B44-A572-477E-B87A-CC79B1470607}" destId="{E2AE0EDC-150B-42BF-B8BB-349075C1F884}" srcOrd="0" destOrd="0" presId="urn:microsoft.com/office/officeart/2018/2/layout/IconLabelList"/>
    <dgm:cxn modelId="{B48F024F-3B2D-42BA-BC04-A471221582A5}" type="presOf" srcId="{297D6967-D45A-4F76-81A4-B81E200EC204}" destId="{59A507BC-1CAC-426C-8FD4-7FE6B8C182C3}" srcOrd="0" destOrd="0" presId="urn:microsoft.com/office/officeart/2018/2/layout/IconLabelList"/>
    <dgm:cxn modelId="{EE80E48F-B050-4304-B91E-AE0574278469}" srcId="{80B0D449-E496-40CC-965F-C71CBBD0783A}" destId="{47E79B44-A572-477E-B87A-CC79B1470607}" srcOrd="0" destOrd="0" parTransId="{4693F7B5-9695-4EE1-9211-0085FC83DCA4}" sibTransId="{16C039A0-257E-4C0F-AE21-A0411689EAF2}"/>
    <dgm:cxn modelId="{405F7EF7-6F47-4798-A652-A275BA387A74}" srcId="{80B0D449-E496-40CC-965F-C71CBBD0783A}" destId="{297D6967-D45A-4F76-81A4-B81E200EC204}" srcOrd="1" destOrd="0" parTransId="{833FD7BB-081F-4A98-839F-277B6C9F43AC}" sibTransId="{44B32FDF-141A-40EF-8869-FB1AB4934664}"/>
    <dgm:cxn modelId="{885D1B96-4A79-49FA-A938-DDA746562660}" type="presParOf" srcId="{0CB27C41-8037-488E-BDB9-DE7BEF115052}" destId="{4E8CFBEA-5A47-491D-8DE5-FEDE2DEA0310}" srcOrd="0" destOrd="0" presId="urn:microsoft.com/office/officeart/2018/2/layout/IconLabelList"/>
    <dgm:cxn modelId="{57D1D600-5E61-48A4-AB8A-81903D40F5BA}" type="presParOf" srcId="{4E8CFBEA-5A47-491D-8DE5-FEDE2DEA0310}" destId="{8DA8E45E-2B90-438A-8256-295B26EB1213}" srcOrd="0" destOrd="0" presId="urn:microsoft.com/office/officeart/2018/2/layout/IconLabelList"/>
    <dgm:cxn modelId="{4DCA01DF-5D23-4364-B94C-419271856020}" type="presParOf" srcId="{4E8CFBEA-5A47-491D-8DE5-FEDE2DEA0310}" destId="{BEEF3A34-46AC-41B6-9903-28FB0F15A68A}" srcOrd="1" destOrd="0" presId="urn:microsoft.com/office/officeart/2018/2/layout/IconLabelList"/>
    <dgm:cxn modelId="{94D58099-638E-4B31-AF80-9CD0F5497350}" type="presParOf" srcId="{4E8CFBEA-5A47-491D-8DE5-FEDE2DEA0310}" destId="{E2AE0EDC-150B-42BF-B8BB-349075C1F884}" srcOrd="2" destOrd="0" presId="urn:microsoft.com/office/officeart/2018/2/layout/IconLabelList"/>
    <dgm:cxn modelId="{9E8A2D8C-19D3-4899-AB5F-7428BC9CEDBA}" type="presParOf" srcId="{0CB27C41-8037-488E-BDB9-DE7BEF115052}" destId="{1AA90D38-26CD-413D-8036-70F0C73EB345}" srcOrd="1" destOrd="0" presId="urn:microsoft.com/office/officeart/2018/2/layout/IconLabelList"/>
    <dgm:cxn modelId="{69E8E2CC-5546-47D8-A225-11F1855AE4A4}" type="presParOf" srcId="{0CB27C41-8037-488E-BDB9-DE7BEF115052}" destId="{D4FC822C-1D2D-45B6-BDD5-AE675348EB4D}" srcOrd="2" destOrd="0" presId="urn:microsoft.com/office/officeart/2018/2/layout/IconLabelList"/>
    <dgm:cxn modelId="{FB839F49-DC63-4121-8CD0-1354055C6533}" type="presParOf" srcId="{D4FC822C-1D2D-45B6-BDD5-AE675348EB4D}" destId="{32676B07-52DF-4946-84F0-00D0F92DAD16}" srcOrd="0" destOrd="0" presId="urn:microsoft.com/office/officeart/2018/2/layout/IconLabelList"/>
    <dgm:cxn modelId="{78002022-C959-4054-95FA-D9D124F2E45A}" type="presParOf" srcId="{D4FC822C-1D2D-45B6-BDD5-AE675348EB4D}" destId="{9282A955-C4EB-470B-AAE8-EB505A3988F7}" srcOrd="1" destOrd="0" presId="urn:microsoft.com/office/officeart/2018/2/layout/IconLabelList"/>
    <dgm:cxn modelId="{FD615550-0C9C-469A-894A-16DCA33EF849}" type="presParOf" srcId="{D4FC822C-1D2D-45B6-BDD5-AE675348EB4D}" destId="{59A507BC-1CAC-426C-8FD4-7FE6B8C182C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8E45E-2B90-438A-8256-295B26EB1213}">
      <dsp:nvSpPr>
        <dsp:cNvPr id="0" name=""/>
        <dsp:cNvSpPr/>
      </dsp:nvSpPr>
      <dsp:spPr>
        <a:xfrm>
          <a:off x="1519199" y="44452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E0EDC-150B-42BF-B8BB-349075C1F884}">
      <dsp:nvSpPr>
        <dsp:cNvPr id="0" name=""/>
        <dsp:cNvSpPr/>
      </dsp:nvSpPr>
      <dsp:spPr>
        <a:xfrm>
          <a:off x="331199" y="285883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Content Revision – key topics</a:t>
          </a:r>
        </a:p>
      </dsp:txBody>
      <dsp:txXfrm>
        <a:off x="331199" y="2858834"/>
        <a:ext cx="4320000" cy="720000"/>
      </dsp:txXfrm>
    </dsp:sp>
    <dsp:sp modelId="{32676B07-52DF-4946-84F0-00D0F92DAD16}">
      <dsp:nvSpPr>
        <dsp:cNvPr id="0" name=""/>
        <dsp:cNvSpPr/>
      </dsp:nvSpPr>
      <dsp:spPr>
        <a:xfrm>
          <a:off x="6595199" y="44452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A507BC-1CAC-426C-8FD4-7FE6B8C182C3}">
      <dsp:nvSpPr>
        <dsp:cNvPr id="0" name=""/>
        <dsp:cNvSpPr/>
      </dsp:nvSpPr>
      <dsp:spPr>
        <a:xfrm>
          <a:off x="5407199" y="285883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Revision Booklet</a:t>
          </a:r>
        </a:p>
      </dsp:txBody>
      <dsp:txXfrm>
        <a:off x="5407199" y="2858834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ADA8-1C22-1342-B0A2-1277E07A1132}" type="datetimeFigureOut">
              <a:rPr lang="en-US" smtClean="0"/>
              <a:t>5/2/24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9CBE-103D-614D-933D-6F8E197D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5/2/24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5/2/24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5/2/24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2692C-9F3F-6047-A805-C164951700F5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2692C-9F3F-6047-A805-C164951700F5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E75F8FC7-2268-462F-AFF6-A4A975C34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7400" dirty="0"/>
              <a:t>REVISION 1</a:t>
            </a:r>
          </a:p>
        </p:txBody>
      </p: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BEF45B32-FB97-49CC-B778-CA7CF87BE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9D1C364C-8702-4ED9-9D23-41CDB298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7EE051E9-6C07-4FBB-B4F7-EDF8DDEA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82397-4434-23FE-9A4C-A71869EC5254}"/>
              </a:ext>
            </a:extLst>
          </p:cNvPr>
          <p:cNvSpPr txBox="1"/>
          <p:nvPr/>
        </p:nvSpPr>
        <p:spPr>
          <a:xfrm>
            <a:off x="6729999" y="4398898"/>
            <a:ext cx="4366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EST PREPARATION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41627" y="6453741"/>
            <a:ext cx="4829101" cy="37311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Week 3, Lesson 4</a:t>
            </a:r>
          </a:p>
        </p:txBody>
      </p:sp>
      <p:pic>
        <p:nvPicPr>
          <p:cNvPr id="1026" name="Picture 2" descr="Sulla's civil war - Wikipedia">
            <a:extLst>
              <a:ext uri="{FF2B5EF4-FFF2-40B4-BE49-F238E27FC236}">
                <a16:creationId xmlns:a16="http://schemas.microsoft.com/office/drawing/2014/main" id="{AB6655A4-F3F2-383C-63B4-DCF6E4084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26" y="252695"/>
            <a:ext cx="3175000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Gaius Marius - Wikipedia">
            <a:extLst>
              <a:ext uri="{FF2B5EF4-FFF2-40B4-BE49-F238E27FC236}">
                <a16:creationId xmlns:a16="http://schemas.microsoft.com/office/drawing/2014/main" id="{1728A9E7-A56D-BD1C-8CEB-DFD42242C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14922" y="1185835"/>
            <a:ext cx="3175000" cy="490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19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A30D0-5DCB-AAD3-C1A6-A76088CBF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EST REVISION - Overview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EACF26-CADF-516A-771A-67B343264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892028"/>
              </p:ext>
            </p:extLst>
          </p:nvPr>
        </p:nvGraphicFramePr>
        <p:xfrm>
          <a:off x="352697" y="1920240"/>
          <a:ext cx="11482250" cy="4010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6450">
                  <a:extLst>
                    <a:ext uri="{9D8B030D-6E8A-4147-A177-3AD203B41FA5}">
                      <a16:colId xmlns:a16="http://schemas.microsoft.com/office/drawing/2014/main" val="457632367"/>
                    </a:ext>
                  </a:extLst>
                </a:gridCol>
                <a:gridCol w="2296450">
                  <a:extLst>
                    <a:ext uri="{9D8B030D-6E8A-4147-A177-3AD203B41FA5}">
                      <a16:colId xmlns:a16="http://schemas.microsoft.com/office/drawing/2014/main" val="759211055"/>
                    </a:ext>
                  </a:extLst>
                </a:gridCol>
                <a:gridCol w="2296450">
                  <a:extLst>
                    <a:ext uri="{9D8B030D-6E8A-4147-A177-3AD203B41FA5}">
                      <a16:colId xmlns:a16="http://schemas.microsoft.com/office/drawing/2014/main" val="3350986202"/>
                    </a:ext>
                  </a:extLst>
                </a:gridCol>
                <a:gridCol w="2296450">
                  <a:extLst>
                    <a:ext uri="{9D8B030D-6E8A-4147-A177-3AD203B41FA5}">
                      <a16:colId xmlns:a16="http://schemas.microsoft.com/office/drawing/2014/main" val="4099656733"/>
                    </a:ext>
                  </a:extLst>
                </a:gridCol>
                <a:gridCol w="2296450">
                  <a:extLst>
                    <a:ext uri="{9D8B030D-6E8A-4147-A177-3AD203B41FA5}">
                      <a16:colId xmlns:a16="http://schemas.microsoft.com/office/drawing/2014/main" val="2712416017"/>
                    </a:ext>
                  </a:extLst>
                </a:gridCol>
              </a:tblGrid>
              <a:tr h="8020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Friday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614388"/>
                  </a:ext>
                </a:extLst>
              </a:tr>
              <a:tr h="8020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trike="sngStrike" dirty="0"/>
                        <a:t>Revision 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770971"/>
                  </a:ext>
                </a:extLst>
              </a:tr>
              <a:tr h="8020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Revision 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Revision 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Revision 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Revision 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627908"/>
                  </a:ext>
                </a:extLst>
              </a:tr>
              <a:tr h="8020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EST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Inquiry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Inquiry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Inquiry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234466"/>
                  </a:ext>
                </a:extLst>
              </a:tr>
              <a:tr h="8020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Inquiry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Inquiry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Inquiry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Inquiry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424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61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F92A5-4485-EC93-1782-B10A2EE3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Today’s Lesson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B4EA6A-E66A-053C-3353-81D20B2857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148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8253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6348-C9B1-2AD5-9972-4AF78EA1F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6158E-6434-3115-A3A7-F99CA302F6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Complete the booklet independently </a:t>
            </a:r>
          </a:p>
        </p:txBody>
      </p:sp>
    </p:spTree>
    <p:extLst>
      <p:ext uri="{BB962C8B-B14F-4D97-AF65-F5344CB8AC3E}">
        <p14:creationId xmlns:p14="http://schemas.microsoft.com/office/powerpoint/2010/main" val="8092683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6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DA97FB"/>
      </a:accent1>
      <a:accent2>
        <a:srgbClr val="925FFD"/>
      </a:accent2>
      <a:accent3>
        <a:srgbClr val="521B92"/>
      </a:accent3>
      <a:accent4>
        <a:srgbClr val="E89CFF"/>
      </a:accent4>
      <a:accent5>
        <a:srgbClr val="A84BE1"/>
      </a:accent5>
      <a:accent6>
        <a:srgbClr val="8838E6"/>
      </a:accent6>
      <a:hlink>
        <a:srgbClr val="300A99"/>
      </a:hlink>
      <a:folHlink>
        <a:srgbClr val="6E5CA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{36CBF037-A368-844E-AAD3-A3BE395EBCEA}tf16401369</Template>
  <TotalTime>3344</TotalTime>
  <Words>57</Words>
  <Application>Microsoft Macintosh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REVISION 1</vt:lpstr>
      <vt:lpstr>EST REVISION - Overview</vt:lpstr>
      <vt:lpstr>Today’s Lesson</vt:lpstr>
      <vt:lpstr>PowerPoint Presentation</vt:lpstr>
      <vt:lpstr>Revision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BARRIE Lauren [Ridge View Secondary College]</dc:creator>
  <cp:lastModifiedBy>BARRIE Lauren [Ridge View Secondary College]</cp:lastModifiedBy>
  <cp:revision>224</cp:revision>
  <dcterms:created xsi:type="dcterms:W3CDTF">2022-07-13T05:26:46Z</dcterms:created>
  <dcterms:modified xsi:type="dcterms:W3CDTF">2024-05-02T04:31:18Z</dcterms:modified>
</cp:coreProperties>
</file>