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7"/>
  </p:notesMasterIdLst>
  <p:sldIdLst>
    <p:sldId id="256" r:id="rId2"/>
    <p:sldId id="331" r:id="rId3"/>
    <p:sldId id="332" r:id="rId4"/>
    <p:sldId id="333" r:id="rId5"/>
    <p:sldId id="334" r:id="rId6"/>
    <p:sldId id="335" r:id="rId7"/>
    <p:sldId id="336" r:id="rId8"/>
    <p:sldId id="337" r:id="rId9"/>
    <p:sldId id="338" r:id="rId10"/>
    <p:sldId id="339" r:id="rId11"/>
    <p:sldId id="340" r:id="rId12"/>
    <p:sldId id="341" r:id="rId13"/>
    <p:sldId id="342" r:id="rId14"/>
    <p:sldId id="343" r:id="rId15"/>
    <p:sldId id="34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67FC"/>
    <a:srgbClr val="CF6BC4"/>
    <a:srgbClr val="B92FAB"/>
    <a:srgbClr val="FF4C6E"/>
    <a:srgbClr val="FFE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76"/>
    <p:restoredTop sz="92112"/>
  </p:normalViewPr>
  <p:slideViewPr>
    <p:cSldViewPr snapToGrid="0" snapToObjects="1">
      <p:cViewPr varScale="1">
        <p:scale>
          <a:sx n="112" d="100"/>
          <a:sy n="112" d="100"/>
        </p:scale>
        <p:origin x="200"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1607B-FA43-4013-84A9-0889862C7A3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F763167-3D74-4EB1-8FFD-B41F05F0B306}">
      <dgm:prSet/>
      <dgm:spPr/>
      <dgm:t>
        <a:bodyPr/>
        <a:lstStyle/>
        <a:p>
          <a:r>
            <a:rPr lang="en-US"/>
            <a:t>Source Analysis Question 1</a:t>
          </a:r>
        </a:p>
      </dgm:t>
    </dgm:pt>
    <dgm:pt modelId="{722FE544-8FEA-43D8-AD4D-583334D69E36}" type="parTrans" cxnId="{D6CD0308-6D4D-43E4-A64E-5671D6F43A5B}">
      <dgm:prSet/>
      <dgm:spPr/>
      <dgm:t>
        <a:bodyPr/>
        <a:lstStyle/>
        <a:p>
          <a:endParaRPr lang="en-US"/>
        </a:p>
      </dgm:t>
    </dgm:pt>
    <dgm:pt modelId="{7870912D-C379-4412-AA95-76733717F11D}" type="sibTrans" cxnId="{D6CD0308-6D4D-43E4-A64E-5671D6F43A5B}">
      <dgm:prSet/>
      <dgm:spPr/>
      <dgm:t>
        <a:bodyPr/>
        <a:lstStyle/>
        <a:p>
          <a:endParaRPr lang="en-US"/>
        </a:p>
      </dgm:t>
    </dgm:pt>
    <dgm:pt modelId="{4FD3E00A-C386-4549-ABD8-54FB451E9B5C}">
      <dgm:prSet/>
      <dgm:spPr/>
      <dgm:t>
        <a:bodyPr/>
        <a:lstStyle/>
        <a:p>
          <a:r>
            <a:rPr lang="en-US"/>
            <a:t>Source Analysis Question 2</a:t>
          </a:r>
        </a:p>
      </dgm:t>
    </dgm:pt>
    <dgm:pt modelId="{5617BF25-6D51-49EB-AFE1-C1B7C086F6A0}" type="parTrans" cxnId="{DC86E2C3-D19C-43FA-A3B7-EB77BFCE92D2}">
      <dgm:prSet/>
      <dgm:spPr/>
      <dgm:t>
        <a:bodyPr/>
        <a:lstStyle/>
        <a:p>
          <a:endParaRPr lang="en-US"/>
        </a:p>
      </dgm:t>
    </dgm:pt>
    <dgm:pt modelId="{74BD8CC2-9CF7-42E3-889E-EAA8A27614EE}" type="sibTrans" cxnId="{DC86E2C3-D19C-43FA-A3B7-EB77BFCE92D2}">
      <dgm:prSet/>
      <dgm:spPr/>
      <dgm:t>
        <a:bodyPr/>
        <a:lstStyle/>
        <a:p>
          <a:endParaRPr lang="en-US"/>
        </a:p>
      </dgm:t>
    </dgm:pt>
    <dgm:pt modelId="{C51ACD2B-4DF2-B84D-A5B6-350D6538C83A}" type="pres">
      <dgm:prSet presAssocID="{E661607B-FA43-4013-84A9-0889862C7A3B}" presName="hierChild1" presStyleCnt="0">
        <dgm:presLayoutVars>
          <dgm:chPref val="1"/>
          <dgm:dir/>
          <dgm:animOne val="branch"/>
          <dgm:animLvl val="lvl"/>
          <dgm:resizeHandles/>
        </dgm:presLayoutVars>
      </dgm:prSet>
      <dgm:spPr/>
    </dgm:pt>
    <dgm:pt modelId="{FF3A7167-1A47-C447-8C34-51B809E69B1E}" type="pres">
      <dgm:prSet presAssocID="{BF763167-3D74-4EB1-8FFD-B41F05F0B306}" presName="hierRoot1" presStyleCnt="0"/>
      <dgm:spPr/>
    </dgm:pt>
    <dgm:pt modelId="{554C2FC7-A87D-7F42-9EAD-578F9276DD25}" type="pres">
      <dgm:prSet presAssocID="{BF763167-3D74-4EB1-8FFD-B41F05F0B306}" presName="composite" presStyleCnt="0"/>
      <dgm:spPr/>
    </dgm:pt>
    <dgm:pt modelId="{241BDC06-6732-324E-AE3F-A147B8A22F2E}" type="pres">
      <dgm:prSet presAssocID="{BF763167-3D74-4EB1-8FFD-B41F05F0B306}" presName="background" presStyleLbl="node0" presStyleIdx="0" presStyleCnt="2"/>
      <dgm:spPr/>
    </dgm:pt>
    <dgm:pt modelId="{E09DC676-07FE-2440-8402-E3DD23D3D89B}" type="pres">
      <dgm:prSet presAssocID="{BF763167-3D74-4EB1-8FFD-B41F05F0B306}" presName="text" presStyleLbl="fgAcc0" presStyleIdx="0" presStyleCnt="2">
        <dgm:presLayoutVars>
          <dgm:chPref val="3"/>
        </dgm:presLayoutVars>
      </dgm:prSet>
      <dgm:spPr/>
    </dgm:pt>
    <dgm:pt modelId="{6972B851-655F-EF41-BC53-7A7F3074A089}" type="pres">
      <dgm:prSet presAssocID="{BF763167-3D74-4EB1-8FFD-B41F05F0B306}" presName="hierChild2" presStyleCnt="0"/>
      <dgm:spPr/>
    </dgm:pt>
    <dgm:pt modelId="{759ED3A8-70FE-3542-9A25-9B3F1EF82D33}" type="pres">
      <dgm:prSet presAssocID="{4FD3E00A-C386-4549-ABD8-54FB451E9B5C}" presName="hierRoot1" presStyleCnt="0"/>
      <dgm:spPr/>
    </dgm:pt>
    <dgm:pt modelId="{B16D4B77-7E9E-E743-8DD1-59E6FFD718D0}" type="pres">
      <dgm:prSet presAssocID="{4FD3E00A-C386-4549-ABD8-54FB451E9B5C}" presName="composite" presStyleCnt="0"/>
      <dgm:spPr/>
    </dgm:pt>
    <dgm:pt modelId="{BFDBAEE2-2BDB-8C4D-8544-66A13A157E89}" type="pres">
      <dgm:prSet presAssocID="{4FD3E00A-C386-4549-ABD8-54FB451E9B5C}" presName="background" presStyleLbl="node0" presStyleIdx="1" presStyleCnt="2"/>
      <dgm:spPr/>
    </dgm:pt>
    <dgm:pt modelId="{0B338988-3453-0A4A-8CBD-85B64C6E1F6F}" type="pres">
      <dgm:prSet presAssocID="{4FD3E00A-C386-4549-ABD8-54FB451E9B5C}" presName="text" presStyleLbl="fgAcc0" presStyleIdx="1" presStyleCnt="2">
        <dgm:presLayoutVars>
          <dgm:chPref val="3"/>
        </dgm:presLayoutVars>
      </dgm:prSet>
      <dgm:spPr/>
    </dgm:pt>
    <dgm:pt modelId="{97A03216-44D2-7844-A892-F51788B97EFC}" type="pres">
      <dgm:prSet presAssocID="{4FD3E00A-C386-4549-ABD8-54FB451E9B5C}" presName="hierChild2" presStyleCnt="0"/>
      <dgm:spPr/>
    </dgm:pt>
  </dgm:ptLst>
  <dgm:cxnLst>
    <dgm:cxn modelId="{D6CD0308-6D4D-43E4-A64E-5671D6F43A5B}" srcId="{E661607B-FA43-4013-84A9-0889862C7A3B}" destId="{BF763167-3D74-4EB1-8FFD-B41F05F0B306}" srcOrd="0" destOrd="0" parTransId="{722FE544-8FEA-43D8-AD4D-583334D69E36}" sibTransId="{7870912D-C379-4412-AA95-76733717F11D}"/>
    <dgm:cxn modelId="{2D889D34-6169-694D-86B6-A61EA9150892}" type="presOf" srcId="{4FD3E00A-C386-4549-ABD8-54FB451E9B5C}" destId="{0B338988-3453-0A4A-8CBD-85B64C6E1F6F}" srcOrd="0" destOrd="0" presId="urn:microsoft.com/office/officeart/2005/8/layout/hierarchy1"/>
    <dgm:cxn modelId="{BD1D138D-5AF7-B949-AF37-F02626E31A8F}" type="presOf" srcId="{E661607B-FA43-4013-84A9-0889862C7A3B}" destId="{C51ACD2B-4DF2-B84D-A5B6-350D6538C83A}" srcOrd="0" destOrd="0" presId="urn:microsoft.com/office/officeart/2005/8/layout/hierarchy1"/>
    <dgm:cxn modelId="{DC86E2C3-D19C-43FA-A3B7-EB77BFCE92D2}" srcId="{E661607B-FA43-4013-84A9-0889862C7A3B}" destId="{4FD3E00A-C386-4549-ABD8-54FB451E9B5C}" srcOrd="1" destOrd="0" parTransId="{5617BF25-6D51-49EB-AFE1-C1B7C086F6A0}" sibTransId="{74BD8CC2-9CF7-42E3-889E-EAA8A27614EE}"/>
    <dgm:cxn modelId="{08F8EAC8-831C-954F-9D03-30466C5BF6BE}" type="presOf" srcId="{BF763167-3D74-4EB1-8FFD-B41F05F0B306}" destId="{E09DC676-07FE-2440-8402-E3DD23D3D89B}" srcOrd="0" destOrd="0" presId="urn:microsoft.com/office/officeart/2005/8/layout/hierarchy1"/>
    <dgm:cxn modelId="{3E864520-0076-D149-96C0-D08D5A17C13C}" type="presParOf" srcId="{C51ACD2B-4DF2-B84D-A5B6-350D6538C83A}" destId="{FF3A7167-1A47-C447-8C34-51B809E69B1E}" srcOrd="0" destOrd="0" presId="urn:microsoft.com/office/officeart/2005/8/layout/hierarchy1"/>
    <dgm:cxn modelId="{B40B1561-5442-6E4D-8405-D3AA4D0F50CE}" type="presParOf" srcId="{FF3A7167-1A47-C447-8C34-51B809E69B1E}" destId="{554C2FC7-A87D-7F42-9EAD-578F9276DD25}" srcOrd="0" destOrd="0" presId="urn:microsoft.com/office/officeart/2005/8/layout/hierarchy1"/>
    <dgm:cxn modelId="{5F5AC6E1-DD96-484F-BB8D-B950CD11CF86}" type="presParOf" srcId="{554C2FC7-A87D-7F42-9EAD-578F9276DD25}" destId="{241BDC06-6732-324E-AE3F-A147B8A22F2E}" srcOrd="0" destOrd="0" presId="urn:microsoft.com/office/officeart/2005/8/layout/hierarchy1"/>
    <dgm:cxn modelId="{30FEDE6F-6453-C14E-99EE-30489AC9CF21}" type="presParOf" srcId="{554C2FC7-A87D-7F42-9EAD-578F9276DD25}" destId="{E09DC676-07FE-2440-8402-E3DD23D3D89B}" srcOrd="1" destOrd="0" presId="urn:microsoft.com/office/officeart/2005/8/layout/hierarchy1"/>
    <dgm:cxn modelId="{634A9ABF-8163-504B-9895-1A1ECF38A2C5}" type="presParOf" srcId="{FF3A7167-1A47-C447-8C34-51B809E69B1E}" destId="{6972B851-655F-EF41-BC53-7A7F3074A089}" srcOrd="1" destOrd="0" presId="urn:microsoft.com/office/officeart/2005/8/layout/hierarchy1"/>
    <dgm:cxn modelId="{A17D4764-2E34-4542-AF4E-790DC9DE6238}" type="presParOf" srcId="{C51ACD2B-4DF2-B84D-A5B6-350D6538C83A}" destId="{759ED3A8-70FE-3542-9A25-9B3F1EF82D33}" srcOrd="1" destOrd="0" presId="urn:microsoft.com/office/officeart/2005/8/layout/hierarchy1"/>
    <dgm:cxn modelId="{2CC64ADA-A335-D845-9867-E35EFCE576A5}" type="presParOf" srcId="{759ED3A8-70FE-3542-9A25-9B3F1EF82D33}" destId="{B16D4B77-7E9E-E743-8DD1-59E6FFD718D0}" srcOrd="0" destOrd="0" presId="urn:microsoft.com/office/officeart/2005/8/layout/hierarchy1"/>
    <dgm:cxn modelId="{CF4D8585-764C-D844-BB5F-534531AAC2FA}" type="presParOf" srcId="{B16D4B77-7E9E-E743-8DD1-59E6FFD718D0}" destId="{BFDBAEE2-2BDB-8C4D-8544-66A13A157E89}" srcOrd="0" destOrd="0" presId="urn:microsoft.com/office/officeart/2005/8/layout/hierarchy1"/>
    <dgm:cxn modelId="{E210687E-886A-A74E-9AFB-F8B4C3697B98}" type="presParOf" srcId="{B16D4B77-7E9E-E743-8DD1-59E6FFD718D0}" destId="{0B338988-3453-0A4A-8CBD-85B64C6E1F6F}" srcOrd="1" destOrd="0" presId="urn:microsoft.com/office/officeart/2005/8/layout/hierarchy1"/>
    <dgm:cxn modelId="{27CF8D4C-8333-9547-A143-0BA660DD53F6}" type="presParOf" srcId="{759ED3A8-70FE-3542-9A25-9B3F1EF82D33}" destId="{97A03216-44D2-7844-A892-F51788B97EF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B99A61-5CD5-4E8A-8426-C1413E8C9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2032262-AB88-47B9-848E-18B4B3B68C92}">
      <dgm:prSet/>
      <dgm:spPr/>
      <dgm:t>
        <a:bodyPr/>
        <a:lstStyle/>
        <a:p>
          <a:r>
            <a:rPr lang="en-AU" b="0" i="0"/>
            <a:t>Ancient history time period extends from 6000 BC to 476 CE (Fall of Rome). </a:t>
          </a:r>
          <a:endParaRPr lang="en-US"/>
        </a:p>
      </dgm:t>
    </dgm:pt>
    <dgm:pt modelId="{228EA4E3-F766-48DF-93F3-38148B9A1F56}" type="parTrans" cxnId="{71AB2C29-7F6A-4786-8C60-9110F333593B}">
      <dgm:prSet/>
      <dgm:spPr/>
      <dgm:t>
        <a:bodyPr/>
        <a:lstStyle/>
        <a:p>
          <a:endParaRPr lang="en-US"/>
        </a:p>
      </dgm:t>
    </dgm:pt>
    <dgm:pt modelId="{1FFA11E0-6420-4C9C-86F8-4E66657A6969}" type="sibTrans" cxnId="{71AB2C29-7F6A-4786-8C60-9110F333593B}">
      <dgm:prSet/>
      <dgm:spPr/>
      <dgm:t>
        <a:bodyPr/>
        <a:lstStyle/>
        <a:p>
          <a:endParaRPr lang="en-US"/>
        </a:p>
      </dgm:t>
    </dgm:pt>
    <dgm:pt modelId="{D6801862-8345-43E2-9557-38E927371453}">
      <dgm:prSet/>
      <dgm:spPr/>
      <dgm:t>
        <a:bodyPr/>
        <a:lstStyle/>
        <a:p>
          <a:r>
            <a:rPr lang="en-AU" b="0" i="0"/>
            <a:t>This period extends from c. 500 CE to the present.</a:t>
          </a:r>
          <a:endParaRPr lang="en-US"/>
        </a:p>
      </dgm:t>
    </dgm:pt>
    <dgm:pt modelId="{A072DA81-5A92-498F-B8D2-9004579FCD0B}" type="parTrans" cxnId="{58D9F1AD-1EAB-4089-A999-A95CCC33F8BB}">
      <dgm:prSet/>
      <dgm:spPr/>
      <dgm:t>
        <a:bodyPr/>
        <a:lstStyle/>
        <a:p>
          <a:endParaRPr lang="en-US"/>
        </a:p>
      </dgm:t>
    </dgm:pt>
    <dgm:pt modelId="{F2D936DE-04A5-4B6C-955B-8FA847E1BA54}" type="sibTrans" cxnId="{58D9F1AD-1EAB-4089-A999-A95CCC33F8BB}">
      <dgm:prSet/>
      <dgm:spPr/>
      <dgm:t>
        <a:bodyPr/>
        <a:lstStyle/>
        <a:p>
          <a:endParaRPr lang="en-US"/>
        </a:p>
      </dgm:t>
    </dgm:pt>
    <dgm:pt modelId="{0EF34AF9-1811-476B-AB7C-831256633353}" type="pres">
      <dgm:prSet presAssocID="{9FB99A61-5CD5-4E8A-8426-C1413E8C982D}" presName="root" presStyleCnt="0">
        <dgm:presLayoutVars>
          <dgm:dir/>
          <dgm:resizeHandles val="exact"/>
        </dgm:presLayoutVars>
      </dgm:prSet>
      <dgm:spPr/>
    </dgm:pt>
    <dgm:pt modelId="{C0923B38-C0C1-4019-85D6-3E93D0837656}" type="pres">
      <dgm:prSet presAssocID="{32032262-AB88-47B9-848E-18B4B3B68C92}" presName="compNode" presStyleCnt="0"/>
      <dgm:spPr/>
    </dgm:pt>
    <dgm:pt modelId="{48487C4A-FE44-468C-9FBD-958C9414571E}" type="pres">
      <dgm:prSet presAssocID="{32032262-AB88-47B9-848E-18B4B3B68C92}" presName="bgRect" presStyleLbl="bgShp" presStyleIdx="0" presStyleCnt="2"/>
      <dgm:spPr/>
    </dgm:pt>
    <dgm:pt modelId="{1C5769AA-85DF-4CC1-8010-F84DDE238FF5}" type="pres">
      <dgm:prSet presAssocID="{32032262-AB88-47B9-848E-18B4B3B68C9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stle scene"/>
        </a:ext>
      </dgm:extLst>
    </dgm:pt>
    <dgm:pt modelId="{5CA3F97D-F2DE-4F4B-84B6-71B359E91B99}" type="pres">
      <dgm:prSet presAssocID="{32032262-AB88-47B9-848E-18B4B3B68C92}" presName="spaceRect" presStyleCnt="0"/>
      <dgm:spPr/>
    </dgm:pt>
    <dgm:pt modelId="{B569C537-EDEE-4322-BD77-9FB4F3C41E6B}" type="pres">
      <dgm:prSet presAssocID="{32032262-AB88-47B9-848E-18B4B3B68C92}" presName="parTx" presStyleLbl="revTx" presStyleIdx="0" presStyleCnt="2">
        <dgm:presLayoutVars>
          <dgm:chMax val="0"/>
          <dgm:chPref val="0"/>
        </dgm:presLayoutVars>
      </dgm:prSet>
      <dgm:spPr/>
    </dgm:pt>
    <dgm:pt modelId="{CC112F7F-718A-4F7D-B074-AD46EA0B1E99}" type="pres">
      <dgm:prSet presAssocID="{1FFA11E0-6420-4C9C-86F8-4E66657A6969}" presName="sibTrans" presStyleCnt="0"/>
      <dgm:spPr/>
    </dgm:pt>
    <dgm:pt modelId="{1608C043-A6F3-474F-899B-BA548C47D14E}" type="pres">
      <dgm:prSet presAssocID="{D6801862-8345-43E2-9557-38E927371453}" presName="compNode" presStyleCnt="0"/>
      <dgm:spPr/>
    </dgm:pt>
    <dgm:pt modelId="{C9BA8DD1-5966-4F2F-B72D-422D688D8778}" type="pres">
      <dgm:prSet presAssocID="{D6801862-8345-43E2-9557-38E927371453}" presName="bgRect" presStyleLbl="bgShp" presStyleIdx="1" presStyleCnt="2"/>
      <dgm:spPr/>
    </dgm:pt>
    <dgm:pt modelId="{3DB813F2-C362-4175-84C2-EAF27576B01C}" type="pres">
      <dgm:prSet presAssocID="{D6801862-8345-43E2-9557-38E92737145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ading"/>
        </a:ext>
      </dgm:extLst>
    </dgm:pt>
    <dgm:pt modelId="{66BDDA88-81DC-4D64-ACB0-481E8104C6CA}" type="pres">
      <dgm:prSet presAssocID="{D6801862-8345-43E2-9557-38E927371453}" presName="spaceRect" presStyleCnt="0"/>
      <dgm:spPr/>
    </dgm:pt>
    <dgm:pt modelId="{7CBCAA2A-C57C-4AD4-888D-4080103F28BE}" type="pres">
      <dgm:prSet presAssocID="{D6801862-8345-43E2-9557-38E927371453}" presName="parTx" presStyleLbl="revTx" presStyleIdx="1" presStyleCnt="2">
        <dgm:presLayoutVars>
          <dgm:chMax val="0"/>
          <dgm:chPref val="0"/>
        </dgm:presLayoutVars>
      </dgm:prSet>
      <dgm:spPr/>
    </dgm:pt>
  </dgm:ptLst>
  <dgm:cxnLst>
    <dgm:cxn modelId="{FD58AE21-7221-4428-8893-0198E32CF00A}" type="presOf" srcId="{D6801862-8345-43E2-9557-38E927371453}" destId="{7CBCAA2A-C57C-4AD4-888D-4080103F28BE}" srcOrd="0" destOrd="0" presId="urn:microsoft.com/office/officeart/2018/2/layout/IconVerticalSolidList"/>
    <dgm:cxn modelId="{6CF54227-4C0B-4F47-9A99-5DBAFD317A8A}" type="presOf" srcId="{32032262-AB88-47B9-848E-18B4B3B68C92}" destId="{B569C537-EDEE-4322-BD77-9FB4F3C41E6B}" srcOrd="0" destOrd="0" presId="urn:microsoft.com/office/officeart/2018/2/layout/IconVerticalSolidList"/>
    <dgm:cxn modelId="{71AB2C29-7F6A-4786-8C60-9110F333593B}" srcId="{9FB99A61-5CD5-4E8A-8426-C1413E8C982D}" destId="{32032262-AB88-47B9-848E-18B4B3B68C92}" srcOrd="0" destOrd="0" parTransId="{228EA4E3-F766-48DF-93F3-38148B9A1F56}" sibTransId="{1FFA11E0-6420-4C9C-86F8-4E66657A6969}"/>
    <dgm:cxn modelId="{C898A330-FF86-4B0D-8C33-107B8FB12449}" type="presOf" srcId="{9FB99A61-5CD5-4E8A-8426-C1413E8C982D}" destId="{0EF34AF9-1811-476B-AB7C-831256633353}" srcOrd="0" destOrd="0" presId="urn:microsoft.com/office/officeart/2018/2/layout/IconVerticalSolidList"/>
    <dgm:cxn modelId="{58D9F1AD-1EAB-4089-A999-A95CCC33F8BB}" srcId="{9FB99A61-5CD5-4E8A-8426-C1413E8C982D}" destId="{D6801862-8345-43E2-9557-38E927371453}" srcOrd="1" destOrd="0" parTransId="{A072DA81-5A92-498F-B8D2-9004579FCD0B}" sibTransId="{F2D936DE-04A5-4B6C-955B-8FA847E1BA54}"/>
    <dgm:cxn modelId="{E5A6E343-5D71-4F96-AF47-793F028EE000}" type="presParOf" srcId="{0EF34AF9-1811-476B-AB7C-831256633353}" destId="{C0923B38-C0C1-4019-85D6-3E93D0837656}" srcOrd="0" destOrd="0" presId="urn:microsoft.com/office/officeart/2018/2/layout/IconVerticalSolidList"/>
    <dgm:cxn modelId="{1BBDBD45-F655-4483-8881-73AB5BDDDA84}" type="presParOf" srcId="{C0923B38-C0C1-4019-85D6-3E93D0837656}" destId="{48487C4A-FE44-468C-9FBD-958C9414571E}" srcOrd="0" destOrd="0" presId="urn:microsoft.com/office/officeart/2018/2/layout/IconVerticalSolidList"/>
    <dgm:cxn modelId="{2A8111BA-6C72-4621-AB5E-33E915DA1911}" type="presParOf" srcId="{C0923B38-C0C1-4019-85D6-3E93D0837656}" destId="{1C5769AA-85DF-4CC1-8010-F84DDE238FF5}" srcOrd="1" destOrd="0" presId="urn:microsoft.com/office/officeart/2018/2/layout/IconVerticalSolidList"/>
    <dgm:cxn modelId="{0E823670-B9F6-4044-A9B7-9F818CF9B212}" type="presParOf" srcId="{C0923B38-C0C1-4019-85D6-3E93D0837656}" destId="{5CA3F97D-F2DE-4F4B-84B6-71B359E91B99}" srcOrd="2" destOrd="0" presId="urn:microsoft.com/office/officeart/2018/2/layout/IconVerticalSolidList"/>
    <dgm:cxn modelId="{61ECE237-68D0-4A35-8413-BA62EA11ED97}" type="presParOf" srcId="{C0923B38-C0C1-4019-85D6-3E93D0837656}" destId="{B569C537-EDEE-4322-BD77-9FB4F3C41E6B}" srcOrd="3" destOrd="0" presId="urn:microsoft.com/office/officeart/2018/2/layout/IconVerticalSolidList"/>
    <dgm:cxn modelId="{EB41A19C-AE0A-462A-9BFE-3DB9DDA41C9F}" type="presParOf" srcId="{0EF34AF9-1811-476B-AB7C-831256633353}" destId="{CC112F7F-718A-4F7D-B074-AD46EA0B1E99}" srcOrd="1" destOrd="0" presId="urn:microsoft.com/office/officeart/2018/2/layout/IconVerticalSolidList"/>
    <dgm:cxn modelId="{2C143214-176A-476E-B35C-816B95474CC8}" type="presParOf" srcId="{0EF34AF9-1811-476B-AB7C-831256633353}" destId="{1608C043-A6F3-474F-899B-BA548C47D14E}" srcOrd="2" destOrd="0" presId="urn:microsoft.com/office/officeart/2018/2/layout/IconVerticalSolidList"/>
    <dgm:cxn modelId="{9F686058-AD5F-4501-ADE4-579BB33AB9AE}" type="presParOf" srcId="{1608C043-A6F3-474F-899B-BA548C47D14E}" destId="{C9BA8DD1-5966-4F2F-B72D-422D688D8778}" srcOrd="0" destOrd="0" presId="urn:microsoft.com/office/officeart/2018/2/layout/IconVerticalSolidList"/>
    <dgm:cxn modelId="{6C809B36-F1C0-4FA5-B869-2A755C1F4344}" type="presParOf" srcId="{1608C043-A6F3-474F-899B-BA548C47D14E}" destId="{3DB813F2-C362-4175-84C2-EAF27576B01C}" srcOrd="1" destOrd="0" presId="urn:microsoft.com/office/officeart/2018/2/layout/IconVerticalSolidList"/>
    <dgm:cxn modelId="{DAD914A6-D58B-4701-B28C-256187BFC404}" type="presParOf" srcId="{1608C043-A6F3-474F-899B-BA548C47D14E}" destId="{66BDDA88-81DC-4D64-ACB0-481E8104C6CA}" srcOrd="2" destOrd="0" presId="urn:microsoft.com/office/officeart/2018/2/layout/IconVerticalSolidList"/>
    <dgm:cxn modelId="{BF80DB5E-040C-4C57-98C0-1FA00DAE0153}" type="presParOf" srcId="{1608C043-A6F3-474F-899B-BA548C47D14E}" destId="{7CBCAA2A-C57C-4AD4-888D-4080103F28B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E9F444-B125-4E10-AD4A-281FD99B11FB}"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5CD8E39-37D6-441F-BC1E-1926FF3142E5}">
      <dgm:prSet/>
      <dgm:spPr/>
      <dgm:t>
        <a:bodyPr/>
        <a:lstStyle/>
        <a:p>
          <a:r>
            <a:rPr lang="en-US"/>
            <a:t>Complete the Source Analysis (10 minutes)</a:t>
          </a:r>
        </a:p>
      </dgm:t>
    </dgm:pt>
    <dgm:pt modelId="{794CCB0F-572C-4453-A43D-0DF82FFF239A}" type="parTrans" cxnId="{904B4A90-4E17-40DD-823A-E6AB57CE8C8A}">
      <dgm:prSet/>
      <dgm:spPr/>
      <dgm:t>
        <a:bodyPr/>
        <a:lstStyle/>
        <a:p>
          <a:endParaRPr lang="en-US"/>
        </a:p>
      </dgm:t>
    </dgm:pt>
    <dgm:pt modelId="{245B46E5-71A9-4266-88BD-D507C7F95A9D}" type="sibTrans" cxnId="{904B4A90-4E17-40DD-823A-E6AB57CE8C8A}">
      <dgm:prSet/>
      <dgm:spPr/>
      <dgm:t>
        <a:bodyPr/>
        <a:lstStyle/>
        <a:p>
          <a:endParaRPr lang="en-US"/>
        </a:p>
      </dgm:t>
    </dgm:pt>
    <dgm:pt modelId="{F2BC1B91-2B91-439B-B511-7DAA677B88B0}">
      <dgm:prSet/>
      <dgm:spPr/>
      <dgm:t>
        <a:bodyPr/>
        <a:lstStyle/>
        <a:p>
          <a:r>
            <a:rPr lang="en-US"/>
            <a:t>We will mark this together as a class</a:t>
          </a:r>
        </a:p>
      </dgm:t>
    </dgm:pt>
    <dgm:pt modelId="{CBE8B298-D241-4967-AABC-3C7915FC7A23}" type="parTrans" cxnId="{156FA8DE-ADD5-4E2B-97C5-CACCBBE5C6B0}">
      <dgm:prSet/>
      <dgm:spPr/>
      <dgm:t>
        <a:bodyPr/>
        <a:lstStyle/>
        <a:p>
          <a:endParaRPr lang="en-US"/>
        </a:p>
      </dgm:t>
    </dgm:pt>
    <dgm:pt modelId="{DDC22540-83D5-4782-A4B9-142EB83BF52B}" type="sibTrans" cxnId="{156FA8DE-ADD5-4E2B-97C5-CACCBBE5C6B0}">
      <dgm:prSet/>
      <dgm:spPr/>
      <dgm:t>
        <a:bodyPr/>
        <a:lstStyle/>
        <a:p>
          <a:endParaRPr lang="en-US"/>
        </a:p>
      </dgm:t>
    </dgm:pt>
    <dgm:pt modelId="{2928FFD5-BCDE-724B-AF8B-67CC54FD9CB8}" type="pres">
      <dgm:prSet presAssocID="{8EE9F444-B125-4E10-AD4A-281FD99B11FB}" presName="hierChild1" presStyleCnt="0">
        <dgm:presLayoutVars>
          <dgm:chPref val="1"/>
          <dgm:dir/>
          <dgm:animOne val="branch"/>
          <dgm:animLvl val="lvl"/>
          <dgm:resizeHandles/>
        </dgm:presLayoutVars>
      </dgm:prSet>
      <dgm:spPr/>
    </dgm:pt>
    <dgm:pt modelId="{8794FF9B-D5AA-4946-B76C-0F0A2BA07055}" type="pres">
      <dgm:prSet presAssocID="{D5CD8E39-37D6-441F-BC1E-1926FF3142E5}" presName="hierRoot1" presStyleCnt="0"/>
      <dgm:spPr/>
    </dgm:pt>
    <dgm:pt modelId="{66AA1C0C-1BB2-D14F-A497-F0603C0D0CB7}" type="pres">
      <dgm:prSet presAssocID="{D5CD8E39-37D6-441F-BC1E-1926FF3142E5}" presName="composite" presStyleCnt="0"/>
      <dgm:spPr/>
    </dgm:pt>
    <dgm:pt modelId="{216DADDD-AE67-BF45-8A25-7ABE4AB1AB5D}" type="pres">
      <dgm:prSet presAssocID="{D5CD8E39-37D6-441F-BC1E-1926FF3142E5}" presName="background" presStyleLbl="node0" presStyleIdx="0" presStyleCnt="2"/>
      <dgm:spPr/>
    </dgm:pt>
    <dgm:pt modelId="{0132A3A2-131D-674C-924B-F3FFB28F6D97}" type="pres">
      <dgm:prSet presAssocID="{D5CD8E39-37D6-441F-BC1E-1926FF3142E5}" presName="text" presStyleLbl="fgAcc0" presStyleIdx="0" presStyleCnt="2">
        <dgm:presLayoutVars>
          <dgm:chPref val="3"/>
        </dgm:presLayoutVars>
      </dgm:prSet>
      <dgm:spPr/>
    </dgm:pt>
    <dgm:pt modelId="{60843204-D43A-E149-B011-E63BB8702BD0}" type="pres">
      <dgm:prSet presAssocID="{D5CD8E39-37D6-441F-BC1E-1926FF3142E5}" presName="hierChild2" presStyleCnt="0"/>
      <dgm:spPr/>
    </dgm:pt>
    <dgm:pt modelId="{E9DE56A1-FB3B-3043-B665-0245CD41C8C2}" type="pres">
      <dgm:prSet presAssocID="{F2BC1B91-2B91-439B-B511-7DAA677B88B0}" presName="hierRoot1" presStyleCnt="0"/>
      <dgm:spPr/>
    </dgm:pt>
    <dgm:pt modelId="{E9F1EB26-F91E-4A47-B2B3-CB27211C7899}" type="pres">
      <dgm:prSet presAssocID="{F2BC1B91-2B91-439B-B511-7DAA677B88B0}" presName="composite" presStyleCnt="0"/>
      <dgm:spPr/>
    </dgm:pt>
    <dgm:pt modelId="{DE53CE9A-39E2-E443-AD0B-E07082CF2A84}" type="pres">
      <dgm:prSet presAssocID="{F2BC1B91-2B91-439B-B511-7DAA677B88B0}" presName="background" presStyleLbl="node0" presStyleIdx="1" presStyleCnt="2"/>
      <dgm:spPr/>
    </dgm:pt>
    <dgm:pt modelId="{7455DBB1-6A10-5044-8FC3-9C34EC34D028}" type="pres">
      <dgm:prSet presAssocID="{F2BC1B91-2B91-439B-B511-7DAA677B88B0}" presName="text" presStyleLbl="fgAcc0" presStyleIdx="1" presStyleCnt="2">
        <dgm:presLayoutVars>
          <dgm:chPref val="3"/>
        </dgm:presLayoutVars>
      </dgm:prSet>
      <dgm:spPr/>
    </dgm:pt>
    <dgm:pt modelId="{429D4D94-08B4-3848-84F9-6084A42AFC12}" type="pres">
      <dgm:prSet presAssocID="{F2BC1B91-2B91-439B-B511-7DAA677B88B0}" presName="hierChild2" presStyleCnt="0"/>
      <dgm:spPr/>
    </dgm:pt>
  </dgm:ptLst>
  <dgm:cxnLst>
    <dgm:cxn modelId="{95A02331-3764-2349-97AE-23F1F0299AE1}" type="presOf" srcId="{8EE9F444-B125-4E10-AD4A-281FD99B11FB}" destId="{2928FFD5-BCDE-724B-AF8B-67CC54FD9CB8}" srcOrd="0" destOrd="0" presId="urn:microsoft.com/office/officeart/2005/8/layout/hierarchy1"/>
    <dgm:cxn modelId="{F93CBA5B-2BA5-F941-946B-E830B4186157}" type="presOf" srcId="{D5CD8E39-37D6-441F-BC1E-1926FF3142E5}" destId="{0132A3A2-131D-674C-924B-F3FFB28F6D97}" srcOrd="0" destOrd="0" presId="urn:microsoft.com/office/officeart/2005/8/layout/hierarchy1"/>
    <dgm:cxn modelId="{78F6FC76-5ECE-CD49-8FA2-4303CC754F77}" type="presOf" srcId="{F2BC1B91-2B91-439B-B511-7DAA677B88B0}" destId="{7455DBB1-6A10-5044-8FC3-9C34EC34D028}" srcOrd="0" destOrd="0" presId="urn:microsoft.com/office/officeart/2005/8/layout/hierarchy1"/>
    <dgm:cxn modelId="{904B4A90-4E17-40DD-823A-E6AB57CE8C8A}" srcId="{8EE9F444-B125-4E10-AD4A-281FD99B11FB}" destId="{D5CD8E39-37D6-441F-BC1E-1926FF3142E5}" srcOrd="0" destOrd="0" parTransId="{794CCB0F-572C-4453-A43D-0DF82FFF239A}" sibTransId="{245B46E5-71A9-4266-88BD-D507C7F95A9D}"/>
    <dgm:cxn modelId="{156FA8DE-ADD5-4E2B-97C5-CACCBBE5C6B0}" srcId="{8EE9F444-B125-4E10-AD4A-281FD99B11FB}" destId="{F2BC1B91-2B91-439B-B511-7DAA677B88B0}" srcOrd="1" destOrd="0" parTransId="{CBE8B298-D241-4967-AABC-3C7915FC7A23}" sibTransId="{DDC22540-83D5-4782-A4B9-142EB83BF52B}"/>
    <dgm:cxn modelId="{BDD14F05-A9FF-684E-AC57-A330700618D3}" type="presParOf" srcId="{2928FFD5-BCDE-724B-AF8B-67CC54FD9CB8}" destId="{8794FF9B-D5AA-4946-B76C-0F0A2BA07055}" srcOrd="0" destOrd="0" presId="urn:microsoft.com/office/officeart/2005/8/layout/hierarchy1"/>
    <dgm:cxn modelId="{768AECE2-8613-3947-B928-25309FD66FFE}" type="presParOf" srcId="{8794FF9B-D5AA-4946-B76C-0F0A2BA07055}" destId="{66AA1C0C-1BB2-D14F-A497-F0603C0D0CB7}" srcOrd="0" destOrd="0" presId="urn:microsoft.com/office/officeart/2005/8/layout/hierarchy1"/>
    <dgm:cxn modelId="{3960E30C-5B8B-974F-A66F-41AA84D46E19}" type="presParOf" srcId="{66AA1C0C-1BB2-D14F-A497-F0603C0D0CB7}" destId="{216DADDD-AE67-BF45-8A25-7ABE4AB1AB5D}" srcOrd="0" destOrd="0" presId="urn:microsoft.com/office/officeart/2005/8/layout/hierarchy1"/>
    <dgm:cxn modelId="{45C33923-D904-F749-A61A-F9D98C2BEF66}" type="presParOf" srcId="{66AA1C0C-1BB2-D14F-A497-F0603C0D0CB7}" destId="{0132A3A2-131D-674C-924B-F3FFB28F6D97}" srcOrd="1" destOrd="0" presId="urn:microsoft.com/office/officeart/2005/8/layout/hierarchy1"/>
    <dgm:cxn modelId="{B2E206BF-0A4C-CE41-BDCF-19A01876F5D0}" type="presParOf" srcId="{8794FF9B-D5AA-4946-B76C-0F0A2BA07055}" destId="{60843204-D43A-E149-B011-E63BB8702BD0}" srcOrd="1" destOrd="0" presId="urn:microsoft.com/office/officeart/2005/8/layout/hierarchy1"/>
    <dgm:cxn modelId="{ED5CA8F4-2E05-C844-A805-AE871F167DA8}" type="presParOf" srcId="{2928FFD5-BCDE-724B-AF8B-67CC54FD9CB8}" destId="{E9DE56A1-FB3B-3043-B665-0245CD41C8C2}" srcOrd="1" destOrd="0" presId="urn:microsoft.com/office/officeart/2005/8/layout/hierarchy1"/>
    <dgm:cxn modelId="{6BDB1DDB-2B7D-7446-A485-36E0823C316C}" type="presParOf" srcId="{E9DE56A1-FB3B-3043-B665-0245CD41C8C2}" destId="{E9F1EB26-F91E-4A47-B2B3-CB27211C7899}" srcOrd="0" destOrd="0" presId="urn:microsoft.com/office/officeart/2005/8/layout/hierarchy1"/>
    <dgm:cxn modelId="{793A97EB-8F2C-B949-BEA5-3CE6261E149D}" type="presParOf" srcId="{E9F1EB26-F91E-4A47-B2B3-CB27211C7899}" destId="{DE53CE9A-39E2-E443-AD0B-E07082CF2A84}" srcOrd="0" destOrd="0" presId="urn:microsoft.com/office/officeart/2005/8/layout/hierarchy1"/>
    <dgm:cxn modelId="{AA5D336F-0621-F546-9F3D-74DFCBB29E62}" type="presParOf" srcId="{E9F1EB26-F91E-4A47-B2B3-CB27211C7899}" destId="{7455DBB1-6A10-5044-8FC3-9C34EC34D028}" srcOrd="1" destOrd="0" presId="urn:microsoft.com/office/officeart/2005/8/layout/hierarchy1"/>
    <dgm:cxn modelId="{10A9AA2D-DAA2-5541-9833-CEAC25637E8B}" type="presParOf" srcId="{E9DE56A1-FB3B-3043-B665-0245CD41C8C2}" destId="{429D4D94-08B4-3848-84F9-6084A42AFC1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1BDC06-6732-324E-AE3F-A147B8A22F2E}">
      <dsp:nvSpPr>
        <dsp:cNvPr id="0" name=""/>
        <dsp:cNvSpPr/>
      </dsp:nvSpPr>
      <dsp:spPr>
        <a:xfrm>
          <a:off x="1227" y="41589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9DC676-07FE-2440-8402-E3DD23D3D89B}">
      <dsp:nvSpPr>
        <dsp:cNvPr id="0" name=""/>
        <dsp:cNvSpPr/>
      </dsp:nvSpPr>
      <dsp:spPr>
        <a:xfrm>
          <a:off x="480082" y="87080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a:t>Source Analysis Question 1</a:t>
          </a:r>
        </a:p>
      </dsp:txBody>
      <dsp:txXfrm>
        <a:off x="560236" y="950963"/>
        <a:ext cx="4149382" cy="2576345"/>
      </dsp:txXfrm>
    </dsp:sp>
    <dsp:sp modelId="{BFDBAEE2-2BDB-8C4D-8544-66A13A157E89}">
      <dsp:nvSpPr>
        <dsp:cNvPr id="0" name=""/>
        <dsp:cNvSpPr/>
      </dsp:nvSpPr>
      <dsp:spPr>
        <a:xfrm>
          <a:off x="5268627" y="41589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338988-3453-0A4A-8CBD-85B64C6E1F6F}">
      <dsp:nvSpPr>
        <dsp:cNvPr id="0" name=""/>
        <dsp:cNvSpPr/>
      </dsp:nvSpPr>
      <dsp:spPr>
        <a:xfrm>
          <a:off x="5747481" y="87080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a:t>Source Analysis Question 2</a:t>
          </a:r>
        </a:p>
      </dsp:txBody>
      <dsp:txXfrm>
        <a:off x="5827635" y="950963"/>
        <a:ext cx="4149382" cy="2576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87C4A-FE44-468C-9FBD-958C9414571E}">
      <dsp:nvSpPr>
        <dsp:cNvPr id="0" name=""/>
        <dsp:cNvSpPr/>
      </dsp:nvSpPr>
      <dsp:spPr>
        <a:xfrm>
          <a:off x="0" y="615237"/>
          <a:ext cx="10058399" cy="11358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5769AA-85DF-4CC1-8010-F84DDE238FF5}">
      <dsp:nvSpPr>
        <dsp:cNvPr id="0" name=""/>
        <dsp:cNvSpPr/>
      </dsp:nvSpPr>
      <dsp:spPr>
        <a:xfrm>
          <a:off x="343586" y="870798"/>
          <a:ext cx="624703" cy="624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69C537-EDEE-4322-BD77-9FB4F3C41E6B}">
      <dsp:nvSpPr>
        <dsp:cNvPr id="0" name=""/>
        <dsp:cNvSpPr/>
      </dsp:nvSpPr>
      <dsp:spPr>
        <a:xfrm>
          <a:off x="1311876" y="615237"/>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1111250">
            <a:lnSpc>
              <a:spcPct val="90000"/>
            </a:lnSpc>
            <a:spcBef>
              <a:spcPct val="0"/>
            </a:spcBef>
            <a:spcAft>
              <a:spcPct val="35000"/>
            </a:spcAft>
            <a:buNone/>
          </a:pPr>
          <a:r>
            <a:rPr lang="en-AU" sz="2500" b="0" i="0" kern="1200"/>
            <a:t>Ancient history time period extends from 6000 BC to 476 CE (Fall of Rome). </a:t>
          </a:r>
          <a:endParaRPr lang="en-US" sz="2500" kern="1200"/>
        </a:p>
      </dsp:txBody>
      <dsp:txXfrm>
        <a:off x="1311876" y="615237"/>
        <a:ext cx="8746523" cy="1135824"/>
      </dsp:txXfrm>
    </dsp:sp>
    <dsp:sp modelId="{C9BA8DD1-5966-4F2F-B72D-422D688D8778}">
      <dsp:nvSpPr>
        <dsp:cNvPr id="0" name=""/>
        <dsp:cNvSpPr/>
      </dsp:nvSpPr>
      <dsp:spPr>
        <a:xfrm>
          <a:off x="0" y="2035018"/>
          <a:ext cx="10058399" cy="11358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B813F2-C362-4175-84C2-EAF27576B01C}">
      <dsp:nvSpPr>
        <dsp:cNvPr id="0" name=""/>
        <dsp:cNvSpPr/>
      </dsp:nvSpPr>
      <dsp:spPr>
        <a:xfrm>
          <a:off x="343586" y="2290578"/>
          <a:ext cx="624703" cy="624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BCAA2A-C57C-4AD4-888D-4080103F28BE}">
      <dsp:nvSpPr>
        <dsp:cNvPr id="0" name=""/>
        <dsp:cNvSpPr/>
      </dsp:nvSpPr>
      <dsp:spPr>
        <a:xfrm>
          <a:off x="1311876" y="2035018"/>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1111250">
            <a:lnSpc>
              <a:spcPct val="90000"/>
            </a:lnSpc>
            <a:spcBef>
              <a:spcPct val="0"/>
            </a:spcBef>
            <a:spcAft>
              <a:spcPct val="35000"/>
            </a:spcAft>
            <a:buNone/>
          </a:pPr>
          <a:r>
            <a:rPr lang="en-AU" sz="2500" b="0" i="0" kern="1200"/>
            <a:t>This period extends from c. 500 CE to the present.</a:t>
          </a:r>
          <a:endParaRPr lang="en-US" sz="2500" kern="1200"/>
        </a:p>
      </dsp:txBody>
      <dsp:txXfrm>
        <a:off x="1311876" y="2035018"/>
        <a:ext cx="8746523" cy="11358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DADDD-AE67-BF45-8A25-7ABE4AB1AB5D}">
      <dsp:nvSpPr>
        <dsp:cNvPr id="0" name=""/>
        <dsp:cNvSpPr/>
      </dsp:nvSpPr>
      <dsp:spPr>
        <a:xfrm>
          <a:off x="12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2A3A2-131D-674C-924B-F3FFB28F6D97}">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a:t>Complete the Source Analysis (10 minutes)</a:t>
          </a:r>
        </a:p>
      </dsp:txBody>
      <dsp:txXfrm>
        <a:off x="560236" y="832323"/>
        <a:ext cx="4149382" cy="2576345"/>
      </dsp:txXfrm>
    </dsp:sp>
    <dsp:sp modelId="{DE53CE9A-39E2-E443-AD0B-E07082CF2A84}">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55DBB1-6A10-5044-8FC3-9C34EC34D028}">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a:t>We will mark this together as a class</a:t>
          </a:r>
        </a:p>
      </dsp:txBody>
      <dsp:txXfrm>
        <a:off x="5827635" y="832323"/>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5/2/24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5/2/24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5/2/24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5/2/24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5/2/24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5/2/24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5/2/24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5/2/24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5/2/24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5/2/24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5/2/24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5/2/24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pPr algn="ctr"/>
            <a:r>
              <a:rPr lang="en-US" sz="7400" dirty="0"/>
              <a:t>REVISION 2</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4366949" cy="523220"/>
          </a:xfrm>
          <a:prstGeom prst="rect">
            <a:avLst/>
          </a:prstGeom>
          <a:noFill/>
        </p:spPr>
        <p:txBody>
          <a:bodyPr wrap="square" rtlCol="0">
            <a:spAutoFit/>
          </a:bodyPr>
          <a:lstStyle/>
          <a:p>
            <a:pPr algn="ctr">
              <a:spcAft>
                <a:spcPts val="600"/>
              </a:spcAft>
            </a:pPr>
            <a:r>
              <a:rPr lang="en-US" sz="2800" dirty="0">
                <a:solidFill>
                  <a:schemeClr val="accent5">
                    <a:lumMod val="75000"/>
                  </a:schemeClr>
                </a:solidFill>
              </a:rPr>
              <a:t>EST PREPARATION</a:t>
            </a: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4, Lesson 1</a:t>
            </a:r>
          </a:p>
        </p:txBody>
      </p:sp>
      <p:pic>
        <p:nvPicPr>
          <p:cNvPr id="1026" name="Picture 2" descr="Sulla's civil war - Wikipedia">
            <a:extLst>
              <a:ext uri="{FF2B5EF4-FFF2-40B4-BE49-F238E27FC236}">
                <a16:creationId xmlns:a16="http://schemas.microsoft.com/office/drawing/2014/main" id="{AB6655A4-F3F2-383C-63B4-DCF6E4084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826" y="252695"/>
            <a:ext cx="3175000" cy="48387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Gaius Marius - Wikipedia">
            <a:extLst>
              <a:ext uri="{FF2B5EF4-FFF2-40B4-BE49-F238E27FC236}">
                <a16:creationId xmlns:a16="http://schemas.microsoft.com/office/drawing/2014/main" id="{1728A9E7-A56D-BD1C-8CEB-DFD42242CD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314922" y="1185835"/>
            <a:ext cx="3175000" cy="4906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9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survey&#10;&#10;Description automatically generated">
            <a:extLst>
              <a:ext uri="{FF2B5EF4-FFF2-40B4-BE49-F238E27FC236}">
                <a16:creationId xmlns:a16="http://schemas.microsoft.com/office/drawing/2014/main" id="{6B542219-D7F0-6258-49CB-E538A892E19B}"/>
              </a:ext>
            </a:extLst>
          </p:cNvPr>
          <p:cNvPicPr>
            <a:picLocks noChangeAspect="1"/>
          </p:cNvPicPr>
          <p:nvPr/>
        </p:nvPicPr>
        <p:blipFill rotWithShape="1">
          <a:blip r:embed="rId2">
            <a:extLst>
              <a:ext uri="{28A0092B-C50C-407E-A947-70E740481C1C}">
                <a14:useLocalDpi xmlns:a14="http://schemas.microsoft.com/office/drawing/2010/main" val="0"/>
              </a:ext>
            </a:extLst>
          </a:blip>
          <a:srcRect t="58099"/>
          <a:stretch/>
        </p:blipFill>
        <p:spPr>
          <a:xfrm>
            <a:off x="2219146" y="481262"/>
            <a:ext cx="7508679" cy="2005263"/>
          </a:xfrm>
          <a:prstGeom prst="rect">
            <a:avLst/>
          </a:prstGeom>
          <a:ln>
            <a:solidFill>
              <a:schemeClr val="accent1"/>
            </a:solidFill>
          </a:ln>
        </p:spPr>
      </p:pic>
      <p:sp>
        <p:nvSpPr>
          <p:cNvPr id="4" name="5-point Star 3">
            <a:extLst>
              <a:ext uri="{FF2B5EF4-FFF2-40B4-BE49-F238E27FC236}">
                <a16:creationId xmlns:a16="http://schemas.microsoft.com/office/drawing/2014/main" id="{BA77C3D5-EE9C-97E3-8726-46823B32FD8D}"/>
              </a:ext>
            </a:extLst>
          </p:cNvPr>
          <p:cNvSpPr/>
          <p:nvPr/>
        </p:nvSpPr>
        <p:spPr>
          <a:xfrm>
            <a:off x="4863164" y="1975585"/>
            <a:ext cx="288758" cy="310415"/>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rchaeological reconstructions (article) | Khan Academy">
            <a:extLst>
              <a:ext uri="{FF2B5EF4-FFF2-40B4-BE49-F238E27FC236}">
                <a16:creationId xmlns:a16="http://schemas.microsoft.com/office/drawing/2014/main" id="{32B3AF2E-4C30-B629-905B-7794D66268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685" y="3138237"/>
            <a:ext cx="52578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ambridge The Roman Forum: A Reconstruction and Architectural Guide Book -  Hardback - 11 June 2015">
            <a:extLst>
              <a:ext uri="{FF2B5EF4-FFF2-40B4-BE49-F238E27FC236}">
                <a16:creationId xmlns:a16="http://schemas.microsoft.com/office/drawing/2014/main" id="{22C9A23B-3699-9458-4833-6EF9AEE478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8631" y="3137631"/>
            <a:ext cx="4489450" cy="3429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43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B226-03EF-7E20-1E95-1A03D0173BDB}"/>
              </a:ext>
            </a:extLst>
          </p:cNvPr>
          <p:cNvSpPr>
            <a:spLocks noGrp="1"/>
          </p:cNvSpPr>
          <p:nvPr>
            <p:ph type="title"/>
          </p:nvPr>
        </p:nvSpPr>
        <p:spPr/>
        <p:txBody>
          <a:bodyPr/>
          <a:lstStyle/>
          <a:p>
            <a:r>
              <a:rPr lang="en-US" dirty="0"/>
              <a:t>Question 2</a:t>
            </a:r>
          </a:p>
        </p:txBody>
      </p:sp>
      <p:sp>
        <p:nvSpPr>
          <p:cNvPr id="6" name="Right Arrow 5">
            <a:extLst>
              <a:ext uri="{FF2B5EF4-FFF2-40B4-BE49-F238E27FC236}">
                <a16:creationId xmlns:a16="http://schemas.microsoft.com/office/drawing/2014/main" id="{D67B732F-ED02-EC63-8AF6-B10F16A6B907}"/>
              </a:ext>
            </a:extLst>
          </p:cNvPr>
          <p:cNvSpPr/>
          <p:nvPr/>
        </p:nvSpPr>
        <p:spPr>
          <a:xfrm>
            <a:off x="5534526" y="3304674"/>
            <a:ext cx="1122947" cy="7201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5AAA7D9-2C4B-15FD-1D3E-1CBA9749B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64" y="3113565"/>
            <a:ext cx="5391262" cy="1102360"/>
          </a:xfrm>
          <a:prstGeom prst="rect">
            <a:avLst/>
          </a:prstGeom>
          <a:ln>
            <a:solidFill>
              <a:schemeClr val="accent1"/>
            </a:solidFill>
          </a:ln>
        </p:spPr>
      </p:pic>
      <p:pic>
        <p:nvPicPr>
          <p:cNvPr id="7" name="Picture 6">
            <a:extLst>
              <a:ext uri="{FF2B5EF4-FFF2-40B4-BE49-F238E27FC236}">
                <a16:creationId xmlns:a16="http://schemas.microsoft.com/office/drawing/2014/main" id="{28FCF5D9-F8ED-4412-1ECA-2FE60866F2B2}"/>
              </a:ext>
            </a:extLst>
          </p:cNvPr>
          <p:cNvPicPr>
            <a:picLocks noChangeAspect="1"/>
          </p:cNvPicPr>
          <p:nvPr/>
        </p:nvPicPr>
        <p:blipFill>
          <a:blip r:embed="rId3"/>
          <a:stretch>
            <a:fillRect/>
          </a:stretch>
        </p:blipFill>
        <p:spPr>
          <a:xfrm>
            <a:off x="6657473" y="1904793"/>
            <a:ext cx="5391262" cy="4622263"/>
          </a:xfrm>
          <a:prstGeom prst="rect">
            <a:avLst/>
          </a:prstGeom>
        </p:spPr>
      </p:pic>
    </p:spTree>
    <p:extLst>
      <p:ext uri="{BB962C8B-B14F-4D97-AF65-F5344CB8AC3E}">
        <p14:creationId xmlns:p14="http://schemas.microsoft.com/office/powerpoint/2010/main" val="3972825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31B71-0B9A-65B0-CA17-2A100D704B4D}"/>
              </a:ext>
            </a:extLst>
          </p:cNvPr>
          <p:cNvSpPr>
            <a:spLocks noGrp="1"/>
          </p:cNvSpPr>
          <p:nvPr>
            <p:ph type="title"/>
          </p:nvPr>
        </p:nvSpPr>
        <p:spPr/>
        <p:txBody>
          <a:bodyPr/>
          <a:lstStyle/>
          <a:p>
            <a:r>
              <a:rPr lang="en-US" dirty="0"/>
              <a:t>Question 2 – How to answer</a:t>
            </a:r>
          </a:p>
        </p:txBody>
      </p:sp>
      <p:sp>
        <p:nvSpPr>
          <p:cNvPr id="3" name="Content Placeholder 2">
            <a:extLst>
              <a:ext uri="{FF2B5EF4-FFF2-40B4-BE49-F238E27FC236}">
                <a16:creationId xmlns:a16="http://schemas.microsoft.com/office/drawing/2014/main" id="{B36A0A37-15FE-E48C-F433-663E2A8651D6}"/>
              </a:ext>
            </a:extLst>
          </p:cNvPr>
          <p:cNvSpPr>
            <a:spLocks noGrp="1"/>
          </p:cNvSpPr>
          <p:nvPr>
            <p:ph idx="1"/>
          </p:nvPr>
        </p:nvSpPr>
        <p:spPr>
          <a:xfrm>
            <a:off x="548640" y="1845734"/>
            <a:ext cx="10607040" cy="4023360"/>
          </a:xfrm>
        </p:spPr>
        <p:txBody>
          <a:bodyPr/>
          <a:lstStyle/>
          <a:p>
            <a:pPr marL="457200" indent="-457200">
              <a:buFont typeface="+mj-lt"/>
              <a:buAutoNum type="arabicPeriod"/>
            </a:pPr>
            <a:r>
              <a:rPr lang="en-US" dirty="0"/>
              <a:t>The focus of Source _______ is ___________________________________ (person, event, idea)</a:t>
            </a:r>
          </a:p>
          <a:p>
            <a:pPr marL="457200" indent="-457200">
              <a:buFont typeface="+mj-lt"/>
              <a:buAutoNum type="arabicPeriod"/>
            </a:pPr>
            <a:r>
              <a:rPr lang="en-US" dirty="0"/>
              <a:t>Write what you know about that person, event, idea but be SPECIFIC</a:t>
            </a:r>
          </a:p>
        </p:txBody>
      </p:sp>
    </p:spTree>
    <p:extLst>
      <p:ext uri="{BB962C8B-B14F-4D97-AF65-F5344CB8AC3E}">
        <p14:creationId xmlns:p14="http://schemas.microsoft.com/office/powerpoint/2010/main" val="3650485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5D4B-2946-853C-664E-FA79A72DABE5}"/>
              </a:ext>
            </a:extLst>
          </p:cNvPr>
          <p:cNvSpPr>
            <a:spLocks noGrp="1"/>
          </p:cNvSpPr>
          <p:nvPr>
            <p:ph type="title"/>
          </p:nvPr>
        </p:nvSpPr>
        <p:spPr/>
        <p:txBody>
          <a:bodyPr/>
          <a:lstStyle/>
          <a:p>
            <a:pPr algn="ctr"/>
            <a:r>
              <a:rPr lang="en-US" dirty="0"/>
              <a:t>Example – Edit/Feedback:</a:t>
            </a:r>
          </a:p>
        </p:txBody>
      </p:sp>
      <p:sp>
        <p:nvSpPr>
          <p:cNvPr id="3" name="Content Placeholder 2">
            <a:extLst>
              <a:ext uri="{FF2B5EF4-FFF2-40B4-BE49-F238E27FC236}">
                <a16:creationId xmlns:a16="http://schemas.microsoft.com/office/drawing/2014/main" id="{02B63713-686A-044B-085A-117B1FF9DB83}"/>
              </a:ext>
            </a:extLst>
          </p:cNvPr>
          <p:cNvSpPr>
            <a:spLocks noGrp="1"/>
          </p:cNvSpPr>
          <p:nvPr>
            <p:ph idx="1"/>
          </p:nvPr>
        </p:nvSpPr>
        <p:spPr/>
        <p:txBody>
          <a:bodyPr>
            <a:normAutofit/>
          </a:bodyPr>
          <a:lstStyle/>
          <a:p>
            <a:pPr>
              <a:lnSpc>
                <a:spcPct val="150000"/>
              </a:lnSpc>
            </a:pPr>
            <a:r>
              <a:rPr lang="en-AU" sz="1800" dirty="0">
                <a:effectLst/>
                <a:latin typeface="ArialMT"/>
              </a:rPr>
              <a:t>The focus of the source is Gaius Marius. Gaius Marius was a leader in Ancient Rome in th</a:t>
            </a:r>
            <a:r>
              <a:rPr lang="en-AU" sz="1800" dirty="0">
                <a:latin typeface="ArialMT"/>
              </a:rPr>
              <a:t>e late republic. He was known for his military reforms and made great changes in Rome in many roles like consul. He had extraordinary powers during some military campaigns and made changes to the recruitment and military system in Rome. His rule had many positive impacts (like military changes), and negative (changed perception of soldiers to have loyalty to generals, not the state.</a:t>
            </a:r>
            <a:endParaRPr lang="en-US" dirty="0"/>
          </a:p>
        </p:txBody>
      </p:sp>
    </p:spTree>
    <p:extLst>
      <p:ext uri="{BB962C8B-B14F-4D97-AF65-F5344CB8AC3E}">
        <p14:creationId xmlns:p14="http://schemas.microsoft.com/office/powerpoint/2010/main" val="104759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5D4B-2946-853C-664E-FA79A72DABE5}"/>
              </a:ext>
            </a:extLst>
          </p:cNvPr>
          <p:cNvSpPr>
            <a:spLocks noGrp="1"/>
          </p:cNvSpPr>
          <p:nvPr>
            <p:ph type="title"/>
          </p:nvPr>
        </p:nvSpPr>
        <p:spPr/>
        <p:txBody>
          <a:bodyPr/>
          <a:lstStyle/>
          <a:p>
            <a:pPr algn="ctr"/>
            <a:r>
              <a:rPr lang="en-US" dirty="0"/>
              <a:t>Example – Edit/Feedback:</a:t>
            </a:r>
          </a:p>
        </p:txBody>
      </p:sp>
      <p:sp>
        <p:nvSpPr>
          <p:cNvPr id="3" name="Content Placeholder 2">
            <a:extLst>
              <a:ext uri="{FF2B5EF4-FFF2-40B4-BE49-F238E27FC236}">
                <a16:creationId xmlns:a16="http://schemas.microsoft.com/office/drawing/2014/main" id="{02B63713-686A-044B-085A-117B1FF9DB83}"/>
              </a:ext>
            </a:extLst>
          </p:cNvPr>
          <p:cNvSpPr>
            <a:spLocks noGrp="1"/>
          </p:cNvSpPr>
          <p:nvPr>
            <p:ph idx="1"/>
          </p:nvPr>
        </p:nvSpPr>
        <p:spPr/>
        <p:txBody>
          <a:bodyPr>
            <a:normAutofit/>
          </a:bodyPr>
          <a:lstStyle/>
          <a:p>
            <a:pPr algn="ctr">
              <a:lnSpc>
                <a:spcPct val="150000"/>
              </a:lnSpc>
            </a:pPr>
            <a:r>
              <a:rPr lang="en-AU" sz="1800" dirty="0">
                <a:effectLst/>
                <a:latin typeface="ArialMT"/>
              </a:rPr>
              <a:t>The focus of the source is Gaius Marius’ return from Numidia to stand for the consulship in 107 BCE. After his successful election win with the support of the people, he was granted command of the war against Jugurtha by the assemblies (i.e. not the Senate), replacing </a:t>
            </a:r>
            <a:r>
              <a:rPr lang="en-AU" sz="1800" dirty="0" err="1">
                <a:effectLst/>
                <a:latin typeface="ArialMT"/>
              </a:rPr>
              <a:t>Metellus</a:t>
            </a:r>
            <a:r>
              <a:rPr lang="en-AU" sz="1800" dirty="0">
                <a:effectLst/>
                <a:latin typeface="ArialMT"/>
              </a:rPr>
              <a:t>. Marius then set about gathering an army to take with him. </a:t>
            </a:r>
            <a:r>
              <a:rPr lang="en-AU" sz="1800" dirty="0">
                <a:latin typeface="ArialMT"/>
              </a:rPr>
              <a:t>H</a:t>
            </a:r>
            <a:r>
              <a:rPr lang="en-AU" sz="1800" dirty="0">
                <a:effectLst/>
                <a:latin typeface="ArialMT"/>
              </a:rPr>
              <a:t>e made changes to recruitment, allowing the unpropertied to volunteer, making the army a semi-professional career for up to 16 years. </a:t>
            </a:r>
            <a:r>
              <a:rPr lang="en-AU" dirty="0"/>
              <a:t>T</a:t>
            </a:r>
            <a:r>
              <a:rPr lang="en-AU" sz="1800" dirty="0">
                <a:effectLst/>
                <a:latin typeface="ArialMT"/>
              </a:rPr>
              <a:t>he poor/unpropertied had never been seen as good enough to enlist in the army, so this was a significant change for Roman society. </a:t>
            </a:r>
            <a:endParaRPr lang="en-AU" dirty="0">
              <a:effectLst/>
            </a:endParaRPr>
          </a:p>
          <a:p>
            <a:pPr algn="ctr">
              <a:lnSpc>
                <a:spcPct val="150000"/>
              </a:lnSpc>
            </a:pPr>
            <a:endParaRPr lang="en-US" dirty="0"/>
          </a:p>
        </p:txBody>
      </p:sp>
    </p:spTree>
    <p:extLst>
      <p:ext uri="{BB962C8B-B14F-4D97-AF65-F5344CB8AC3E}">
        <p14:creationId xmlns:p14="http://schemas.microsoft.com/office/powerpoint/2010/main" val="1214259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76F4-85E3-1FBB-F66A-6CC5D2D61311}"/>
              </a:ext>
            </a:extLst>
          </p:cNvPr>
          <p:cNvSpPr>
            <a:spLocks noGrp="1"/>
          </p:cNvSpPr>
          <p:nvPr>
            <p:ph type="title"/>
          </p:nvPr>
        </p:nvSpPr>
        <p:spPr>
          <a:xfrm>
            <a:off x="1097280" y="286603"/>
            <a:ext cx="10058400" cy="1450757"/>
          </a:xfrm>
        </p:spPr>
        <p:txBody>
          <a:bodyPr>
            <a:normAutofit/>
          </a:bodyPr>
          <a:lstStyle/>
          <a:p>
            <a:pPr algn="ctr"/>
            <a:r>
              <a:rPr lang="en-US" dirty="0"/>
              <a:t>Practice Source Analysis</a:t>
            </a:r>
          </a:p>
        </p:txBody>
      </p:sp>
      <p:graphicFrame>
        <p:nvGraphicFramePr>
          <p:cNvPr id="5" name="Content Placeholder 2">
            <a:extLst>
              <a:ext uri="{FF2B5EF4-FFF2-40B4-BE49-F238E27FC236}">
                <a16:creationId xmlns:a16="http://schemas.microsoft.com/office/drawing/2014/main" id="{59BD6694-8849-36B5-A6B9-147266F655C0}"/>
              </a:ext>
            </a:extLst>
          </p:cNvPr>
          <p:cNvGraphicFramePr>
            <a:graphicFrameLocks noGrp="1"/>
          </p:cNvGraphicFramePr>
          <p:nvPr>
            <p:ph idx="1"/>
            <p:extLst>
              <p:ext uri="{D42A27DB-BD31-4B8C-83A1-F6EECF244321}">
                <p14:modId xmlns:p14="http://schemas.microsoft.com/office/powerpoint/2010/main" val="386305849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532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A30D0-5DCB-AAD3-C1A6-A76088CBF895}"/>
              </a:ext>
            </a:extLst>
          </p:cNvPr>
          <p:cNvSpPr>
            <a:spLocks noGrp="1"/>
          </p:cNvSpPr>
          <p:nvPr>
            <p:ph type="title"/>
          </p:nvPr>
        </p:nvSpPr>
        <p:spPr/>
        <p:txBody>
          <a:bodyPr/>
          <a:lstStyle/>
          <a:p>
            <a:pPr algn="ctr"/>
            <a:r>
              <a:rPr lang="en-US" dirty="0"/>
              <a:t>EST REVISION - Overview</a:t>
            </a:r>
          </a:p>
        </p:txBody>
      </p:sp>
      <p:graphicFrame>
        <p:nvGraphicFramePr>
          <p:cNvPr id="4" name="Table 3">
            <a:extLst>
              <a:ext uri="{FF2B5EF4-FFF2-40B4-BE49-F238E27FC236}">
                <a16:creationId xmlns:a16="http://schemas.microsoft.com/office/drawing/2014/main" id="{3CEACF26-CADF-516A-771A-67B343264C66}"/>
              </a:ext>
            </a:extLst>
          </p:cNvPr>
          <p:cNvGraphicFramePr>
            <a:graphicFrameLocks noGrp="1"/>
          </p:cNvGraphicFramePr>
          <p:nvPr>
            <p:extLst>
              <p:ext uri="{D42A27DB-BD31-4B8C-83A1-F6EECF244321}">
                <p14:modId xmlns:p14="http://schemas.microsoft.com/office/powerpoint/2010/main" val="1678461640"/>
              </p:ext>
            </p:extLst>
          </p:nvPr>
        </p:nvGraphicFramePr>
        <p:xfrm>
          <a:off x="352697" y="1920240"/>
          <a:ext cx="11482250" cy="4010295"/>
        </p:xfrm>
        <a:graphic>
          <a:graphicData uri="http://schemas.openxmlformats.org/drawingml/2006/table">
            <a:tbl>
              <a:tblPr firstRow="1" bandRow="1">
                <a:tableStyleId>{5C22544A-7EE6-4342-B048-85BDC9FD1C3A}</a:tableStyleId>
              </a:tblPr>
              <a:tblGrid>
                <a:gridCol w="2296450">
                  <a:extLst>
                    <a:ext uri="{9D8B030D-6E8A-4147-A177-3AD203B41FA5}">
                      <a16:colId xmlns:a16="http://schemas.microsoft.com/office/drawing/2014/main" val="457632367"/>
                    </a:ext>
                  </a:extLst>
                </a:gridCol>
                <a:gridCol w="2296450">
                  <a:extLst>
                    <a:ext uri="{9D8B030D-6E8A-4147-A177-3AD203B41FA5}">
                      <a16:colId xmlns:a16="http://schemas.microsoft.com/office/drawing/2014/main" val="759211055"/>
                    </a:ext>
                  </a:extLst>
                </a:gridCol>
                <a:gridCol w="2296450">
                  <a:extLst>
                    <a:ext uri="{9D8B030D-6E8A-4147-A177-3AD203B41FA5}">
                      <a16:colId xmlns:a16="http://schemas.microsoft.com/office/drawing/2014/main" val="3350986202"/>
                    </a:ext>
                  </a:extLst>
                </a:gridCol>
                <a:gridCol w="2296450">
                  <a:extLst>
                    <a:ext uri="{9D8B030D-6E8A-4147-A177-3AD203B41FA5}">
                      <a16:colId xmlns:a16="http://schemas.microsoft.com/office/drawing/2014/main" val="4099656733"/>
                    </a:ext>
                  </a:extLst>
                </a:gridCol>
                <a:gridCol w="2296450">
                  <a:extLst>
                    <a:ext uri="{9D8B030D-6E8A-4147-A177-3AD203B41FA5}">
                      <a16:colId xmlns:a16="http://schemas.microsoft.com/office/drawing/2014/main" val="2712416017"/>
                    </a:ext>
                  </a:extLst>
                </a:gridCol>
              </a:tblGrid>
              <a:tr h="802059">
                <a:tc>
                  <a:txBody>
                    <a:bodyPr/>
                    <a:lstStyle/>
                    <a:p>
                      <a:pPr algn="ctr"/>
                      <a:r>
                        <a:rPr lang="en-US" sz="2800" dirty="0"/>
                        <a:t>WEEK</a:t>
                      </a:r>
                    </a:p>
                  </a:txBody>
                  <a:tcPr/>
                </a:tc>
                <a:tc>
                  <a:txBody>
                    <a:bodyPr/>
                    <a:lstStyle/>
                    <a:p>
                      <a:pPr algn="ctr"/>
                      <a:r>
                        <a:rPr lang="en-US" sz="2800" dirty="0"/>
                        <a:t>Tuesday</a:t>
                      </a:r>
                    </a:p>
                  </a:txBody>
                  <a:tcPr/>
                </a:tc>
                <a:tc>
                  <a:txBody>
                    <a:bodyPr/>
                    <a:lstStyle/>
                    <a:p>
                      <a:pPr algn="ctr"/>
                      <a:r>
                        <a:rPr lang="en-US" sz="2800" dirty="0"/>
                        <a:t>Wednesday</a:t>
                      </a:r>
                    </a:p>
                  </a:txBody>
                  <a:tcPr/>
                </a:tc>
                <a:tc>
                  <a:txBody>
                    <a:bodyPr/>
                    <a:lstStyle/>
                    <a:p>
                      <a:pPr algn="ctr"/>
                      <a:r>
                        <a:rPr lang="en-US" sz="2800" dirty="0"/>
                        <a:t>Thursday</a:t>
                      </a:r>
                    </a:p>
                  </a:txBody>
                  <a:tcPr/>
                </a:tc>
                <a:tc>
                  <a:txBody>
                    <a:bodyPr/>
                    <a:lstStyle/>
                    <a:p>
                      <a:pPr algn="ctr"/>
                      <a:r>
                        <a:rPr lang="en-US" sz="2800" dirty="0"/>
                        <a:t>Friday</a:t>
                      </a:r>
                    </a:p>
                  </a:txBody>
                  <a:tcPr/>
                </a:tc>
                <a:extLst>
                  <a:ext uri="{0D108BD9-81ED-4DB2-BD59-A6C34878D82A}">
                    <a16:rowId xmlns:a16="http://schemas.microsoft.com/office/drawing/2014/main" val="4239614388"/>
                  </a:ext>
                </a:extLst>
              </a:tr>
              <a:tr h="802059">
                <a:tc>
                  <a:txBody>
                    <a:bodyPr/>
                    <a:lstStyle/>
                    <a:p>
                      <a:pPr algn="ctr"/>
                      <a:r>
                        <a:rPr lang="en-US" sz="2800" dirty="0"/>
                        <a:t>3</a:t>
                      </a:r>
                    </a:p>
                  </a:txBody>
                  <a:tcPr/>
                </a:tc>
                <a:tc>
                  <a:txBody>
                    <a:bodyPr/>
                    <a:lstStyle/>
                    <a:p>
                      <a:pPr algn="ctr"/>
                      <a:r>
                        <a:rPr lang="en-US" sz="2800" dirty="0"/>
                        <a:t>X</a:t>
                      </a:r>
                    </a:p>
                  </a:txBody>
                  <a:tcPr/>
                </a:tc>
                <a:tc>
                  <a:txBody>
                    <a:bodyPr/>
                    <a:lstStyle/>
                    <a:p>
                      <a:pPr algn="ctr"/>
                      <a:r>
                        <a:rPr lang="en-US" sz="2800" dirty="0"/>
                        <a:t>X</a:t>
                      </a:r>
                    </a:p>
                  </a:txBody>
                  <a:tcPr/>
                </a:tc>
                <a:tc>
                  <a:txBody>
                    <a:bodyPr/>
                    <a:lstStyle/>
                    <a:p>
                      <a:pPr algn="ctr"/>
                      <a:r>
                        <a:rPr lang="en-US" sz="2800" dirty="0"/>
                        <a:t>X</a:t>
                      </a:r>
                    </a:p>
                  </a:txBody>
                  <a:tcPr/>
                </a:tc>
                <a:tc>
                  <a:txBody>
                    <a:bodyPr/>
                    <a:lstStyle/>
                    <a:p>
                      <a:pPr algn="ctr"/>
                      <a:r>
                        <a:rPr lang="en-US" sz="2800" strike="sngStrike" dirty="0"/>
                        <a:t>Revision 1</a:t>
                      </a:r>
                    </a:p>
                  </a:txBody>
                  <a:tcPr>
                    <a:solidFill>
                      <a:srgbClr val="92D050"/>
                    </a:solidFill>
                  </a:tcPr>
                </a:tc>
                <a:extLst>
                  <a:ext uri="{0D108BD9-81ED-4DB2-BD59-A6C34878D82A}">
                    <a16:rowId xmlns:a16="http://schemas.microsoft.com/office/drawing/2014/main" val="3244770971"/>
                  </a:ext>
                </a:extLst>
              </a:tr>
              <a:tr h="802059">
                <a:tc>
                  <a:txBody>
                    <a:bodyPr/>
                    <a:lstStyle/>
                    <a:p>
                      <a:pPr algn="ctr"/>
                      <a:r>
                        <a:rPr lang="en-US" sz="2800"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strike="sngStrike" dirty="0"/>
                        <a:t>Revision 2</a:t>
                      </a: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Revision 3</a:t>
                      </a: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Revision 4</a:t>
                      </a: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Revision 5</a:t>
                      </a:r>
                    </a:p>
                  </a:txBody>
                  <a:tcPr>
                    <a:solidFill>
                      <a:srgbClr val="92D050"/>
                    </a:solidFill>
                  </a:tcPr>
                </a:tc>
                <a:extLst>
                  <a:ext uri="{0D108BD9-81ED-4DB2-BD59-A6C34878D82A}">
                    <a16:rowId xmlns:a16="http://schemas.microsoft.com/office/drawing/2014/main" val="2465627908"/>
                  </a:ext>
                </a:extLst>
              </a:tr>
              <a:tr h="802059">
                <a:tc>
                  <a:txBody>
                    <a:bodyPr/>
                    <a:lstStyle/>
                    <a:p>
                      <a:pPr algn="ctr"/>
                      <a:r>
                        <a:rPr lang="en-US" sz="2800" dirty="0"/>
                        <a:t>5</a:t>
                      </a:r>
                    </a:p>
                  </a:txBody>
                  <a:tcPr/>
                </a:tc>
                <a:tc>
                  <a:txBody>
                    <a:bodyPr/>
                    <a:lstStyle/>
                    <a:p>
                      <a:pPr algn="ctr"/>
                      <a:r>
                        <a:rPr lang="en-US" sz="2800" dirty="0"/>
                        <a:t>EST</a:t>
                      </a:r>
                    </a:p>
                  </a:txBody>
                  <a:tcPr>
                    <a:solidFill>
                      <a:srgbClr val="FFFF00"/>
                    </a:solidFill>
                  </a:tcPr>
                </a:tc>
                <a:tc>
                  <a:txBody>
                    <a:bodyPr/>
                    <a:lstStyle/>
                    <a:p>
                      <a:pPr algn="ctr"/>
                      <a:r>
                        <a:rPr lang="en-US" sz="2800" dirty="0"/>
                        <a:t>Inquiry</a:t>
                      </a:r>
                    </a:p>
                  </a:txBody>
                  <a:tcPr>
                    <a:solidFill>
                      <a:srgbClr val="00B0F0"/>
                    </a:solidFill>
                  </a:tcPr>
                </a:tc>
                <a:tc>
                  <a:txBody>
                    <a:bodyPr/>
                    <a:lstStyle/>
                    <a:p>
                      <a:pPr algn="ctr"/>
                      <a:r>
                        <a:rPr lang="en-US" sz="2800" dirty="0"/>
                        <a:t>Inquiry</a:t>
                      </a:r>
                    </a:p>
                  </a:txBody>
                  <a:tcPr>
                    <a:solidFill>
                      <a:srgbClr val="00B0F0"/>
                    </a:solidFill>
                  </a:tcPr>
                </a:tc>
                <a:tc>
                  <a:txBody>
                    <a:bodyPr/>
                    <a:lstStyle/>
                    <a:p>
                      <a:pPr algn="ctr"/>
                      <a:r>
                        <a:rPr lang="en-US" sz="2800" dirty="0"/>
                        <a:t>Inquiry</a:t>
                      </a:r>
                    </a:p>
                  </a:txBody>
                  <a:tcPr>
                    <a:solidFill>
                      <a:srgbClr val="00B0F0"/>
                    </a:solidFill>
                  </a:tcPr>
                </a:tc>
                <a:extLst>
                  <a:ext uri="{0D108BD9-81ED-4DB2-BD59-A6C34878D82A}">
                    <a16:rowId xmlns:a16="http://schemas.microsoft.com/office/drawing/2014/main" val="1237234466"/>
                  </a:ext>
                </a:extLst>
              </a:tr>
              <a:tr h="802059">
                <a:tc>
                  <a:txBody>
                    <a:bodyPr/>
                    <a:lstStyle/>
                    <a:p>
                      <a:pPr algn="ctr"/>
                      <a:r>
                        <a:rPr lang="en-US" sz="2800" dirty="0"/>
                        <a:t>6</a:t>
                      </a:r>
                    </a:p>
                  </a:txBody>
                  <a:tcPr/>
                </a:tc>
                <a:tc>
                  <a:txBody>
                    <a:bodyPr/>
                    <a:lstStyle/>
                    <a:p>
                      <a:pPr algn="ctr"/>
                      <a:r>
                        <a:rPr lang="en-US" sz="2800" dirty="0"/>
                        <a:t>Inquiry</a:t>
                      </a:r>
                    </a:p>
                  </a:txBody>
                  <a:tcPr>
                    <a:solidFill>
                      <a:srgbClr val="00B0F0"/>
                    </a:solidFill>
                  </a:tcPr>
                </a:tc>
                <a:tc>
                  <a:txBody>
                    <a:bodyPr/>
                    <a:lstStyle/>
                    <a:p>
                      <a:pPr algn="ctr"/>
                      <a:r>
                        <a:rPr lang="en-US" sz="2800" dirty="0"/>
                        <a:t>Inquiry</a:t>
                      </a:r>
                    </a:p>
                  </a:txBody>
                  <a:tcPr>
                    <a:solidFill>
                      <a:srgbClr val="00B0F0"/>
                    </a:solidFill>
                  </a:tcPr>
                </a:tc>
                <a:tc>
                  <a:txBody>
                    <a:bodyPr/>
                    <a:lstStyle/>
                    <a:p>
                      <a:pPr algn="ctr"/>
                      <a:r>
                        <a:rPr lang="en-US" sz="2800" dirty="0"/>
                        <a:t>Inquiry</a:t>
                      </a:r>
                    </a:p>
                  </a:txBody>
                  <a:tcPr>
                    <a:solidFill>
                      <a:srgbClr val="00B0F0"/>
                    </a:solidFill>
                  </a:tcPr>
                </a:tc>
                <a:tc>
                  <a:txBody>
                    <a:bodyPr/>
                    <a:lstStyle/>
                    <a:p>
                      <a:pPr algn="ctr"/>
                      <a:r>
                        <a:rPr lang="en-US" sz="2800" dirty="0"/>
                        <a:t>Inquiry</a:t>
                      </a:r>
                    </a:p>
                  </a:txBody>
                  <a:tcPr>
                    <a:solidFill>
                      <a:srgbClr val="00B0F0"/>
                    </a:solidFill>
                  </a:tcPr>
                </a:tc>
                <a:extLst>
                  <a:ext uri="{0D108BD9-81ED-4DB2-BD59-A6C34878D82A}">
                    <a16:rowId xmlns:a16="http://schemas.microsoft.com/office/drawing/2014/main" val="4270424678"/>
                  </a:ext>
                </a:extLst>
              </a:tr>
            </a:tbl>
          </a:graphicData>
        </a:graphic>
      </p:graphicFrame>
    </p:spTree>
    <p:extLst>
      <p:ext uri="{BB962C8B-B14F-4D97-AF65-F5344CB8AC3E}">
        <p14:creationId xmlns:p14="http://schemas.microsoft.com/office/powerpoint/2010/main" val="366061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25F07-80BB-4204-A70D-7C59F1EB1D53}"/>
              </a:ext>
            </a:extLst>
          </p:cNvPr>
          <p:cNvSpPr>
            <a:spLocks noGrp="1"/>
          </p:cNvSpPr>
          <p:nvPr>
            <p:ph type="title"/>
          </p:nvPr>
        </p:nvSpPr>
        <p:spPr/>
        <p:txBody>
          <a:bodyPr/>
          <a:lstStyle/>
          <a:p>
            <a:pPr algn="ctr"/>
            <a:r>
              <a:rPr lang="en-US" dirty="0"/>
              <a:t>Today’s Lesson</a:t>
            </a:r>
          </a:p>
        </p:txBody>
      </p:sp>
      <p:graphicFrame>
        <p:nvGraphicFramePr>
          <p:cNvPr id="5" name="Content Placeholder 2">
            <a:extLst>
              <a:ext uri="{FF2B5EF4-FFF2-40B4-BE49-F238E27FC236}">
                <a16:creationId xmlns:a16="http://schemas.microsoft.com/office/drawing/2014/main" id="{297D6027-E438-470D-D2A3-67A62BDE1F35}"/>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6138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B226-03EF-7E20-1E95-1A03D0173BDB}"/>
              </a:ext>
            </a:extLst>
          </p:cNvPr>
          <p:cNvSpPr>
            <a:spLocks noGrp="1"/>
          </p:cNvSpPr>
          <p:nvPr>
            <p:ph type="title"/>
          </p:nvPr>
        </p:nvSpPr>
        <p:spPr/>
        <p:txBody>
          <a:bodyPr/>
          <a:lstStyle/>
          <a:p>
            <a:r>
              <a:rPr lang="en-US" dirty="0"/>
              <a:t>Question 1</a:t>
            </a:r>
          </a:p>
        </p:txBody>
      </p:sp>
      <p:pic>
        <p:nvPicPr>
          <p:cNvPr id="4" name="Picture 3" descr="A screenshot of a survey&#10;&#10;Description automatically generated">
            <a:extLst>
              <a:ext uri="{FF2B5EF4-FFF2-40B4-BE49-F238E27FC236}">
                <a16:creationId xmlns:a16="http://schemas.microsoft.com/office/drawing/2014/main" id="{F87963DC-1F07-27A5-CFF5-03C1C1944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29" y="1904234"/>
            <a:ext cx="5978371" cy="3815167"/>
          </a:xfrm>
          <a:prstGeom prst="rect">
            <a:avLst/>
          </a:prstGeom>
          <a:ln>
            <a:solidFill>
              <a:schemeClr val="accent1"/>
            </a:solidFill>
          </a:ln>
        </p:spPr>
      </p:pic>
      <p:pic>
        <p:nvPicPr>
          <p:cNvPr id="5" name="Picture 4">
            <a:extLst>
              <a:ext uri="{FF2B5EF4-FFF2-40B4-BE49-F238E27FC236}">
                <a16:creationId xmlns:a16="http://schemas.microsoft.com/office/drawing/2014/main" id="{3F58FF86-AAD2-3EB5-F92F-DEE907B15598}"/>
              </a:ext>
            </a:extLst>
          </p:cNvPr>
          <p:cNvPicPr>
            <a:picLocks noChangeAspect="1"/>
          </p:cNvPicPr>
          <p:nvPr/>
        </p:nvPicPr>
        <p:blipFill>
          <a:blip r:embed="rId3"/>
          <a:stretch>
            <a:fillRect/>
          </a:stretch>
        </p:blipFill>
        <p:spPr>
          <a:xfrm>
            <a:off x="6126480" y="1904234"/>
            <a:ext cx="5973056" cy="4241165"/>
          </a:xfrm>
          <a:prstGeom prst="rect">
            <a:avLst/>
          </a:prstGeom>
        </p:spPr>
      </p:pic>
      <p:sp>
        <p:nvSpPr>
          <p:cNvPr id="6" name="Right Arrow 5">
            <a:extLst>
              <a:ext uri="{FF2B5EF4-FFF2-40B4-BE49-F238E27FC236}">
                <a16:creationId xmlns:a16="http://schemas.microsoft.com/office/drawing/2014/main" id="{D67B732F-ED02-EC63-8AF6-B10F16A6B907}"/>
              </a:ext>
            </a:extLst>
          </p:cNvPr>
          <p:cNvSpPr/>
          <p:nvPr/>
        </p:nvSpPr>
        <p:spPr>
          <a:xfrm>
            <a:off x="5422232" y="3304674"/>
            <a:ext cx="1122947" cy="7201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901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3085-553C-A277-87A1-8F232F6D60DA}"/>
              </a:ext>
            </a:extLst>
          </p:cNvPr>
          <p:cNvSpPr>
            <a:spLocks noGrp="1"/>
          </p:cNvSpPr>
          <p:nvPr>
            <p:ph type="title"/>
          </p:nvPr>
        </p:nvSpPr>
        <p:spPr>
          <a:xfrm>
            <a:off x="1097280" y="286603"/>
            <a:ext cx="10058400" cy="1450757"/>
          </a:xfrm>
        </p:spPr>
        <p:txBody>
          <a:bodyPr>
            <a:normAutofit/>
          </a:bodyPr>
          <a:lstStyle/>
          <a:p>
            <a:pPr algn="ctr"/>
            <a:r>
              <a:rPr lang="en-US" dirty="0"/>
              <a:t>Ancient vs. Modern</a:t>
            </a:r>
          </a:p>
        </p:txBody>
      </p:sp>
      <p:graphicFrame>
        <p:nvGraphicFramePr>
          <p:cNvPr id="5" name="Content Placeholder 2">
            <a:extLst>
              <a:ext uri="{FF2B5EF4-FFF2-40B4-BE49-F238E27FC236}">
                <a16:creationId xmlns:a16="http://schemas.microsoft.com/office/drawing/2014/main" id="{3B888343-BFB3-0E68-63CA-DE2A77EECF3E}"/>
              </a:ext>
            </a:extLst>
          </p:cNvPr>
          <p:cNvGraphicFramePr>
            <a:graphicFrameLocks noGrp="1"/>
          </p:cNvGraphicFramePr>
          <p:nvPr>
            <p:ph idx="1"/>
            <p:extLst>
              <p:ext uri="{D42A27DB-BD31-4B8C-83A1-F6EECF244321}">
                <p14:modId xmlns:p14="http://schemas.microsoft.com/office/powerpoint/2010/main" val="276508404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4679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survey&#10;&#10;Description automatically generated">
            <a:extLst>
              <a:ext uri="{FF2B5EF4-FFF2-40B4-BE49-F238E27FC236}">
                <a16:creationId xmlns:a16="http://schemas.microsoft.com/office/drawing/2014/main" id="{CDD513F9-E7B7-7FDC-B4D1-537550E4731B}"/>
              </a:ext>
            </a:extLst>
          </p:cNvPr>
          <p:cNvPicPr>
            <a:picLocks noChangeAspect="1"/>
          </p:cNvPicPr>
          <p:nvPr/>
        </p:nvPicPr>
        <p:blipFill rotWithShape="1">
          <a:blip r:embed="rId2">
            <a:extLst>
              <a:ext uri="{28A0092B-C50C-407E-A947-70E740481C1C}">
                <a14:useLocalDpi xmlns:a14="http://schemas.microsoft.com/office/drawing/2010/main" val="0"/>
              </a:ext>
            </a:extLst>
          </a:blip>
          <a:srcRect b="45738"/>
          <a:stretch/>
        </p:blipFill>
        <p:spPr>
          <a:xfrm>
            <a:off x="3293965" y="412319"/>
            <a:ext cx="5978371" cy="2070198"/>
          </a:xfrm>
          <a:prstGeom prst="rect">
            <a:avLst/>
          </a:prstGeom>
          <a:ln>
            <a:solidFill>
              <a:schemeClr val="accent1"/>
            </a:solidFill>
          </a:ln>
        </p:spPr>
      </p:pic>
      <p:sp>
        <p:nvSpPr>
          <p:cNvPr id="4" name="Down Arrow 3">
            <a:extLst>
              <a:ext uri="{FF2B5EF4-FFF2-40B4-BE49-F238E27FC236}">
                <a16:creationId xmlns:a16="http://schemas.microsoft.com/office/drawing/2014/main" id="{06750C2B-F544-86F5-838D-8FACB37628E8}"/>
              </a:ext>
            </a:extLst>
          </p:cNvPr>
          <p:cNvSpPr/>
          <p:nvPr/>
        </p:nvSpPr>
        <p:spPr>
          <a:xfrm>
            <a:off x="5917390" y="2482517"/>
            <a:ext cx="731520" cy="10858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5054CF7-FEB1-1148-580A-DD19164EC353}"/>
              </a:ext>
            </a:extLst>
          </p:cNvPr>
          <p:cNvSpPr txBox="1"/>
          <p:nvPr/>
        </p:nvSpPr>
        <p:spPr>
          <a:xfrm>
            <a:off x="1154430" y="4375484"/>
            <a:ext cx="9704070" cy="369332"/>
          </a:xfrm>
          <a:prstGeom prst="rect">
            <a:avLst/>
          </a:prstGeom>
          <a:noFill/>
        </p:spPr>
        <p:txBody>
          <a:bodyPr wrap="square" rtlCol="0">
            <a:spAutoFit/>
          </a:bodyPr>
          <a:lstStyle/>
          <a:p>
            <a:r>
              <a:rPr lang="en-US" dirty="0"/>
              <a:t>REASON:</a:t>
            </a:r>
          </a:p>
        </p:txBody>
      </p:sp>
    </p:spTree>
    <p:extLst>
      <p:ext uri="{BB962C8B-B14F-4D97-AF65-F5344CB8AC3E}">
        <p14:creationId xmlns:p14="http://schemas.microsoft.com/office/powerpoint/2010/main" val="2362702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survey&#10;&#10;Description automatically generated">
            <a:extLst>
              <a:ext uri="{FF2B5EF4-FFF2-40B4-BE49-F238E27FC236}">
                <a16:creationId xmlns:a16="http://schemas.microsoft.com/office/drawing/2014/main" id="{6B542219-D7F0-6258-49CB-E538A892E19B}"/>
              </a:ext>
            </a:extLst>
          </p:cNvPr>
          <p:cNvPicPr>
            <a:picLocks noChangeAspect="1"/>
          </p:cNvPicPr>
          <p:nvPr/>
        </p:nvPicPr>
        <p:blipFill rotWithShape="1">
          <a:blip r:embed="rId2">
            <a:extLst>
              <a:ext uri="{28A0092B-C50C-407E-A947-70E740481C1C}">
                <a14:useLocalDpi xmlns:a14="http://schemas.microsoft.com/office/drawing/2010/main" val="0"/>
              </a:ext>
            </a:extLst>
          </a:blip>
          <a:srcRect t="58099"/>
          <a:stretch/>
        </p:blipFill>
        <p:spPr>
          <a:xfrm>
            <a:off x="2219146" y="481262"/>
            <a:ext cx="7508679" cy="2005263"/>
          </a:xfrm>
          <a:prstGeom prst="rect">
            <a:avLst/>
          </a:prstGeom>
          <a:ln>
            <a:solidFill>
              <a:schemeClr val="accent1"/>
            </a:solidFill>
          </a:ln>
        </p:spPr>
      </p:pic>
      <p:pic>
        <p:nvPicPr>
          <p:cNvPr id="3" name="Picture 2">
            <a:extLst>
              <a:ext uri="{FF2B5EF4-FFF2-40B4-BE49-F238E27FC236}">
                <a16:creationId xmlns:a16="http://schemas.microsoft.com/office/drawing/2014/main" id="{C8482014-44BB-5C5F-B184-CD8AA40324BF}"/>
              </a:ext>
            </a:extLst>
          </p:cNvPr>
          <p:cNvPicPr>
            <a:picLocks noChangeAspect="1"/>
          </p:cNvPicPr>
          <p:nvPr/>
        </p:nvPicPr>
        <p:blipFill>
          <a:blip r:embed="rId3"/>
          <a:stretch>
            <a:fillRect/>
          </a:stretch>
        </p:blipFill>
        <p:spPr>
          <a:xfrm>
            <a:off x="1697455" y="2678517"/>
            <a:ext cx="8842208" cy="3221580"/>
          </a:xfrm>
          <a:prstGeom prst="rect">
            <a:avLst/>
          </a:prstGeom>
        </p:spPr>
      </p:pic>
      <p:sp>
        <p:nvSpPr>
          <p:cNvPr id="4" name="5-point Star 3">
            <a:extLst>
              <a:ext uri="{FF2B5EF4-FFF2-40B4-BE49-F238E27FC236}">
                <a16:creationId xmlns:a16="http://schemas.microsoft.com/office/drawing/2014/main" id="{BA77C3D5-EE9C-97E3-8726-46823B32FD8D}"/>
              </a:ext>
            </a:extLst>
          </p:cNvPr>
          <p:cNvSpPr/>
          <p:nvPr/>
        </p:nvSpPr>
        <p:spPr>
          <a:xfrm>
            <a:off x="4863164" y="1106905"/>
            <a:ext cx="288758" cy="310415"/>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3884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survey&#10;&#10;Description automatically generated">
            <a:extLst>
              <a:ext uri="{FF2B5EF4-FFF2-40B4-BE49-F238E27FC236}">
                <a16:creationId xmlns:a16="http://schemas.microsoft.com/office/drawing/2014/main" id="{6B542219-D7F0-6258-49CB-E538A892E19B}"/>
              </a:ext>
            </a:extLst>
          </p:cNvPr>
          <p:cNvPicPr>
            <a:picLocks noChangeAspect="1"/>
          </p:cNvPicPr>
          <p:nvPr/>
        </p:nvPicPr>
        <p:blipFill rotWithShape="1">
          <a:blip r:embed="rId2">
            <a:extLst>
              <a:ext uri="{28A0092B-C50C-407E-A947-70E740481C1C}">
                <a14:useLocalDpi xmlns:a14="http://schemas.microsoft.com/office/drawing/2010/main" val="0"/>
              </a:ext>
            </a:extLst>
          </a:blip>
          <a:srcRect t="58099"/>
          <a:stretch/>
        </p:blipFill>
        <p:spPr>
          <a:xfrm>
            <a:off x="2219146" y="481262"/>
            <a:ext cx="7508679" cy="2005263"/>
          </a:xfrm>
          <a:prstGeom prst="rect">
            <a:avLst/>
          </a:prstGeom>
          <a:ln>
            <a:solidFill>
              <a:schemeClr val="accent1"/>
            </a:solidFill>
          </a:ln>
        </p:spPr>
      </p:pic>
      <p:sp>
        <p:nvSpPr>
          <p:cNvPr id="4" name="5-point Star 3">
            <a:extLst>
              <a:ext uri="{FF2B5EF4-FFF2-40B4-BE49-F238E27FC236}">
                <a16:creationId xmlns:a16="http://schemas.microsoft.com/office/drawing/2014/main" id="{BA77C3D5-EE9C-97E3-8726-46823B32FD8D}"/>
              </a:ext>
            </a:extLst>
          </p:cNvPr>
          <p:cNvSpPr/>
          <p:nvPr/>
        </p:nvSpPr>
        <p:spPr>
          <a:xfrm>
            <a:off x="4863164" y="1328685"/>
            <a:ext cx="288758" cy="310415"/>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87FB6D68-7657-D199-EAA7-75D5CF4FE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9379" y="2948617"/>
            <a:ext cx="6712325" cy="3625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242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survey&#10;&#10;Description automatically generated">
            <a:extLst>
              <a:ext uri="{FF2B5EF4-FFF2-40B4-BE49-F238E27FC236}">
                <a16:creationId xmlns:a16="http://schemas.microsoft.com/office/drawing/2014/main" id="{6B542219-D7F0-6258-49CB-E538A892E19B}"/>
              </a:ext>
            </a:extLst>
          </p:cNvPr>
          <p:cNvPicPr>
            <a:picLocks noChangeAspect="1"/>
          </p:cNvPicPr>
          <p:nvPr/>
        </p:nvPicPr>
        <p:blipFill rotWithShape="1">
          <a:blip r:embed="rId2">
            <a:extLst>
              <a:ext uri="{28A0092B-C50C-407E-A947-70E740481C1C}">
                <a14:useLocalDpi xmlns:a14="http://schemas.microsoft.com/office/drawing/2010/main" val="0"/>
              </a:ext>
            </a:extLst>
          </a:blip>
          <a:srcRect t="58099"/>
          <a:stretch/>
        </p:blipFill>
        <p:spPr>
          <a:xfrm>
            <a:off x="2219146" y="481262"/>
            <a:ext cx="7508679" cy="2005263"/>
          </a:xfrm>
          <a:prstGeom prst="rect">
            <a:avLst/>
          </a:prstGeom>
          <a:ln>
            <a:solidFill>
              <a:schemeClr val="accent1"/>
            </a:solidFill>
          </a:ln>
        </p:spPr>
      </p:pic>
      <p:sp>
        <p:nvSpPr>
          <p:cNvPr id="4" name="5-point Star 3">
            <a:extLst>
              <a:ext uri="{FF2B5EF4-FFF2-40B4-BE49-F238E27FC236}">
                <a16:creationId xmlns:a16="http://schemas.microsoft.com/office/drawing/2014/main" id="{BA77C3D5-EE9C-97E3-8726-46823B32FD8D}"/>
              </a:ext>
            </a:extLst>
          </p:cNvPr>
          <p:cNvSpPr/>
          <p:nvPr/>
        </p:nvSpPr>
        <p:spPr>
          <a:xfrm>
            <a:off x="4863164" y="1666975"/>
            <a:ext cx="288758" cy="310415"/>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Map: The three Mithridatic Wars : r/ancientrome">
            <a:extLst>
              <a:ext uri="{FF2B5EF4-FFF2-40B4-BE49-F238E27FC236}">
                <a16:creationId xmlns:a16="http://schemas.microsoft.com/office/drawing/2014/main" id="{8536C00D-6D73-D4FF-7FFA-7B82C9218C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863" y="2803967"/>
            <a:ext cx="5491797" cy="36465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schematic map of the Giza Necropolis. (1-2-3) Main pyramids, (4-7-12)...  | Download Scientific Diagram">
            <a:extLst>
              <a:ext uri="{FF2B5EF4-FFF2-40B4-BE49-F238E27FC236}">
                <a16:creationId xmlns:a16="http://schemas.microsoft.com/office/drawing/2014/main" id="{65917B9A-23BF-E4F3-2C02-4351372F75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6253" y="2803967"/>
            <a:ext cx="3425509" cy="3640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207511"/>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3365</TotalTime>
  <Words>365</Words>
  <Application>Microsoft Macintosh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ArialMT</vt:lpstr>
      <vt:lpstr>Calibri</vt:lpstr>
      <vt:lpstr>Calibri Light</vt:lpstr>
      <vt:lpstr>Retrospect</vt:lpstr>
      <vt:lpstr>REVISION 2</vt:lpstr>
      <vt:lpstr>EST REVISION - Overview</vt:lpstr>
      <vt:lpstr>Today’s Lesson</vt:lpstr>
      <vt:lpstr>Question 1</vt:lpstr>
      <vt:lpstr>Ancient vs. Modern</vt:lpstr>
      <vt:lpstr>PowerPoint Presentation</vt:lpstr>
      <vt:lpstr>PowerPoint Presentation</vt:lpstr>
      <vt:lpstr>PowerPoint Presentation</vt:lpstr>
      <vt:lpstr>PowerPoint Presentation</vt:lpstr>
      <vt:lpstr>PowerPoint Presentation</vt:lpstr>
      <vt:lpstr>Question 2</vt:lpstr>
      <vt:lpstr>Question 2 – How to answer</vt:lpstr>
      <vt:lpstr>Example – Edit/Feedback:</vt:lpstr>
      <vt:lpstr>Example – Edit/Feedback:</vt:lpstr>
      <vt:lpstr>Practice Source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241</cp:revision>
  <dcterms:created xsi:type="dcterms:W3CDTF">2022-07-13T05:26:46Z</dcterms:created>
  <dcterms:modified xsi:type="dcterms:W3CDTF">2024-05-02T05:03:22Z</dcterms:modified>
</cp:coreProperties>
</file>