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331" r:id="rId3"/>
    <p:sldId id="332" r:id="rId4"/>
    <p:sldId id="333" r:id="rId5"/>
    <p:sldId id="341" r:id="rId6"/>
    <p:sldId id="342" r:id="rId7"/>
    <p:sldId id="343" r:id="rId8"/>
    <p:sldId id="340" r:id="rId9"/>
    <p:sldId id="346" r:id="rId10"/>
    <p:sldId id="345" r:id="rId11"/>
    <p:sldId id="3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7FC"/>
    <a:srgbClr val="CF6BC4"/>
    <a:srgbClr val="B92FAB"/>
    <a:srgbClr val="FF4C6E"/>
    <a:srgbClr val="FF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6"/>
    <p:restoredTop sz="92084"/>
  </p:normalViewPr>
  <p:slideViewPr>
    <p:cSldViewPr snapToGrid="0" snapToObjects="1">
      <p:cViewPr varScale="1">
        <p:scale>
          <a:sx n="98" d="100"/>
          <a:sy n="9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61607B-FA43-4013-84A9-0889862C7A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63167-3D74-4EB1-8FFD-B41F05F0B306}">
      <dgm:prSet/>
      <dgm:spPr/>
      <dgm:t>
        <a:bodyPr/>
        <a:lstStyle/>
        <a:p>
          <a:r>
            <a:rPr lang="en-US" dirty="0"/>
            <a:t>Source Analysis Question 3</a:t>
          </a:r>
        </a:p>
      </dgm:t>
    </dgm:pt>
    <dgm:pt modelId="{722FE544-8FEA-43D8-AD4D-583334D69E36}" type="parTrans" cxnId="{D6CD0308-6D4D-43E4-A64E-5671D6F43A5B}">
      <dgm:prSet/>
      <dgm:spPr/>
      <dgm:t>
        <a:bodyPr/>
        <a:lstStyle/>
        <a:p>
          <a:endParaRPr lang="en-US"/>
        </a:p>
      </dgm:t>
    </dgm:pt>
    <dgm:pt modelId="{7870912D-C379-4412-AA95-76733717F11D}" type="sibTrans" cxnId="{D6CD0308-6D4D-43E4-A64E-5671D6F43A5B}">
      <dgm:prSet/>
      <dgm:spPr/>
      <dgm:t>
        <a:bodyPr/>
        <a:lstStyle/>
        <a:p>
          <a:endParaRPr lang="en-US"/>
        </a:p>
      </dgm:t>
    </dgm:pt>
    <dgm:pt modelId="{4FD3E00A-C386-4549-ABD8-54FB451E9B5C}">
      <dgm:prSet/>
      <dgm:spPr/>
      <dgm:t>
        <a:bodyPr/>
        <a:lstStyle/>
        <a:p>
          <a:r>
            <a:rPr lang="en-US" dirty="0"/>
            <a:t>Source Analysis Question 4</a:t>
          </a:r>
        </a:p>
      </dgm:t>
    </dgm:pt>
    <dgm:pt modelId="{5617BF25-6D51-49EB-AFE1-C1B7C086F6A0}" type="parTrans" cxnId="{DC86E2C3-D19C-43FA-A3B7-EB77BFCE92D2}">
      <dgm:prSet/>
      <dgm:spPr/>
      <dgm:t>
        <a:bodyPr/>
        <a:lstStyle/>
        <a:p>
          <a:endParaRPr lang="en-US"/>
        </a:p>
      </dgm:t>
    </dgm:pt>
    <dgm:pt modelId="{74BD8CC2-9CF7-42E3-889E-EAA8A27614EE}" type="sibTrans" cxnId="{DC86E2C3-D19C-43FA-A3B7-EB77BFCE92D2}">
      <dgm:prSet/>
      <dgm:spPr/>
      <dgm:t>
        <a:bodyPr/>
        <a:lstStyle/>
        <a:p>
          <a:endParaRPr lang="en-US"/>
        </a:p>
      </dgm:t>
    </dgm:pt>
    <dgm:pt modelId="{C51ACD2B-4DF2-B84D-A5B6-350D6538C83A}" type="pres">
      <dgm:prSet presAssocID="{E661607B-FA43-4013-84A9-0889862C7A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3A7167-1A47-C447-8C34-51B809E69B1E}" type="pres">
      <dgm:prSet presAssocID="{BF763167-3D74-4EB1-8FFD-B41F05F0B306}" presName="hierRoot1" presStyleCnt="0"/>
      <dgm:spPr/>
    </dgm:pt>
    <dgm:pt modelId="{554C2FC7-A87D-7F42-9EAD-578F9276DD25}" type="pres">
      <dgm:prSet presAssocID="{BF763167-3D74-4EB1-8FFD-B41F05F0B306}" presName="composite" presStyleCnt="0"/>
      <dgm:spPr/>
    </dgm:pt>
    <dgm:pt modelId="{241BDC06-6732-324E-AE3F-A147B8A22F2E}" type="pres">
      <dgm:prSet presAssocID="{BF763167-3D74-4EB1-8FFD-B41F05F0B306}" presName="background" presStyleLbl="node0" presStyleIdx="0" presStyleCnt="2"/>
      <dgm:spPr/>
    </dgm:pt>
    <dgm:pt modelId="{E09DC676-07FE-2440-8402-E3DD23D3D89B}" type="pres">
      <dgm:prSet presAssocID="{BF763167-3D74-4EB1-8FFD-B41F05F0B306}" presName="text" presStyleLbl="fgAcc0" presStyleIdx="0" presStyleCnt="2">
        <dgm:presLayoutVars>
          <dgm:chPref val="3"/>
        </dgm:presLayoutVars>
      </dgm:prSet>
      <dgm:spPr/>
    </dgm:pt>
    <dgm:pt modelId="{6972B851-655F-EF41-BC53-7A7F3074A089}" type="pres">
      <dgm:prSet presAssocID="{BF763167-3D74-4EB1-8FFD-B41F05F0B306}" presName="hierChild2" presStyleCnt="0"/>
      <dgm:spPr/>
    </dgm:pt>
    <dgm:pt modelId="{759ED3A8-70FE-3542-9A25-9B3F1EF82D33}" type="pres">
      <dgm:prSet presAssocID="{4FD3E00A-C386-4549-ABD8-54FB451E9B5C}" presName="hierRoot1" presStyleCnt="0"/>
      <dgm:spPr/>
    </dgm:pt>
    <dgm:pt modelId="{B16D4B77-7E9E-E743-8DD1-59E6FFD718D0}" type="pres">
      <dgm:prSet presAssocID="{4FD3E00A-C386-4549-ABD8-54FB451E9B5C}" presName="composite" presStyleCnt="0"/>
      <dgm:spPr/>
    </dgm:pt>
    <dgm:pt modelId="{BFDBAEE2-2BDB-8C4D-8544-66A13A157E89}" type="pres">
      <dgm:prSet presAssocID="{4FD3E00A-C386-4549-ABD8-54FB451E9B5C}" presName="background" presStyleLbl="node0" presStyleIdx="1" presStyleCnt="2"/>
      <dgm:spPr/>
    </dgm:pt>
    <dgm:pt modelId="{0B338988-3453-0A4A-8CBD-85B64C6E1F6F}" type="pres">
      <dgm:prSet presAssocID="{4FD3E00A-C386-4549-ABD8-54FB451E9B5C}" presName="text" presStyleLbl="fgAcc0" presStyleIdx="1" presStyleCnt="2">
        <dgm:presLayoutVars>
          <dgm:chPref val="3"/>
        </dgm:presLayoutVars>
      </dgm:prSet>
      <dgm:spPr/>
    </dgm:pt>
    <dgm:pt modelId="{97A03216-44D2-7844-A892-F51788B97EFC}" type="pres">
      <dgm:prSet presAssocID="{4FD3E00A-C386-4549-ABD8-54FB451E9B5C}" presName="hierChild2" presStyleCnt="0"/>
      <dgm:spPr/>
    </dgm:pt>
  </dgm:ptLst>
  <dgm:cxnLst>
    <dgm:cxn modelId="{D6CD0308-6D4D-43E4-A64E-5671D6F43A5B}" srcId="{E661607B-FA43-4013-84A9-0889862C7A3B}" destId="{BF763167-3D74-4EB1-8FFD-B41F05F0B306}" srcOrd="0" destOrd="0" parTransId="{722FE544-8FEA-43D8-AD4D-583334D69E36}" sibTransId="{7870912D-C379-4412-AA95-76733717F11D}"/>
    <dgm:cxn modelId="{2D889D34-6169-694D-86B6-A61EA9150892}" type="presOf" srcId="{4FD3E00A-C386-4549-ABD8-54FB451E9B5C}" destId="{0B338988-3453-0A4A-8CBD-85B64C6E1F6F}" srcOrd="0" destOrd="0" presId="urn:microsoft.com/office/officeart/2005/8/layout/hierarchy1"/>
    <dgm:cxn modelId="{BD1D138D-5AF7-B949-AF37-F02626E31A8F}" type="presOf" srcId="{E661607B-FA43-4013-84A9-0889862C7A3B}" destId="{C51ACD2B-4DF2-B84D-A5B6-350D6538C83A}" srcOrd="0" destOrd="0" presId="urn:microsoft.com/office/officeart/2005/8/layout/hierarchy1"/>
    <dgm:cxn modelId="{DC86E2C3-D19C-43FA-A3B7-EB77BFCE92D2}" srcId="{E661607B-FA43-4013-84A9-0889862C7A3B}" destId="{4FD3E00A-C386-4549-ABD8-54FB451E9B5C}" srcOrd="1" destOrd="0" parTransId="{5617BF25-6D51-49EB-AFE1-C1B7C086F6A0}" sibTransId="{74BD8CC2-9CF7-42E3-889E-EAA8A27614EE}"/>
    <dgm:cxn modelId="{08F8EAC8-831C-954F-9D03-30466C5BF6BE}" type="presOf" srcId="{BF763167-3D74-4EB1-8FFD-B41F05F0B306}" destId="{E09DC676-07FE-2440-8402-E3DD23D3D89B}" srcOrd="0" destOrd="0" presId="urn:microsoft.com/office/officeart/2005/8/layout/hierarchy1"/>
    <dgm:cxn modelId="{3E864520-0076-D149-96C0-D08D5A17C13C}" type="presParOf" srcId="{C51ACD2B-4DF2-B84D-A5B6-350D6538C83A}" destId="{FF3A7167-1A47-C447-8C34-51B809E69B1E}" srcOrd="0" destOrd="0" presId="urn:microsoft.com/office/officeart/2005/8/layout/hierarchy1"/>
    <dgm:cxn modelId="{B40B1561-5442-6E4D-8405-D3AA4D0F50CE}" type="presParOf" srcId="{FF3A7167-1A47-C447-8C34-51B809E69B1E}" destId="{554C2FC7-A87D-7F42-9EAD-578F9276DD25}" srcOrd="0" destOrd="0" presId="urn:microsoft.com/office/officeart/2005/8/layout/hierarchy1"/>
    <dgm:cxn modelId="{5F5AC6E1-DD96-484F-BB8D-B950CD11CF86}" type="presParOf" srcId="{554C2FC7-A87D-7F42-9EAD-578F9276DD25}" destId="{241BDC06-6732-324E-AE3F-A147B8A22F2E}" srcOrd="0" destOrd="0" presId="urn:microsoft.com/office/officeart/2005/8/layout/hierarchy1"/>
    <dgm:cxn modelId="{30FEDE6F-6453-C14E-99EE-30489AC9CF21}" type="presParOf" srcId="{554C2FC7-A87D-7F42-9EAD-578F9276DD25}" destId="{E09DC676-07FE-2440-8402-E3DD23D3D89B}" srcOrd="1" destOrd="0" presId="urn:microsoft.com/office/officeart/2005/8/layout/hierarchy1"/>
    <dgm:cxn modelId="{634A9ABF-8163-504B-9895-1A1ECF38A2C5}" type="presParOf" srcId="{FF3A7167-1A47-C447-8C34-51B809E69B1E}" destId="{6972B851-655F-EF41-BC53-7A7F3074A089}" srcOrd="1" destOrd="0" presId="urn:microsoft.com/office/officeart/2005/8/layout/hierarchy1"/>
    <dgm:cxn modelId="{A17D4764-2E34-4542-AF4E-790DC9DE6238}" type="presParOf" srcId="{C51ACD2B-4DF2-B84D-A5B6-350D6538C83A}" destId="{759ED3A8-70FE-3542-9A25-9B3F1EF82D33}" srcOrd="1" destOrd="0" presId="urn:microsoft.com/office/officeart/2005/8/layout/hierarchy1"/>
    <dgm:cxn modelId="{2CC64ADA-A335-D845-9867-E35EFCE576A5}" type="presParOf" srcId="{759ED3A8-70FE-3542-9A25-9B3F1EF82D33}" destId="{B16D4B77-7E9E-E743-8DD1-59E6FFD718D0}" srcOrd="0" destOrd="0" presId="urn:microsoft.com/office/officeart/2005/8/layout/hierarchy1"/>
    <dgm:cxn modelId="{CF4D8585-764C-D844-BB5F-534531AAC2FA}" type="presParOf" srcId="{B16D4B77-7E9E-E743-8DD1-59E6FFD718D0}" destId="{BFDBAEE2-2BDB-8C4D-8544-66A13A157E89}" srcOrd="0" destOrd="0" presId="urn:microsoft.com/office/officeart/2005/8/layout/hierarchy1"/>
    <dgm:cxn modelId="{E210687E-886A-A74E-9AFB-F8B4C3697B98}" type="presParOf" srcId="{B16D4B77-7E9E-E743-8DD1-59E6FFD718D0}" destId="{0B338988-3453-0A4A-8CBD-85B64C6E1F6F}" srcOrd="1" destOrd="0" presId="urn:microsoft.com/office/officeart/2005/8/layout/hierarchy1"/>
    <dgm:cxn modelId="{27CF8D4C-8333-9547-A143-0BA660DD53F6}" type="presParOf" srcId="{759ED3A8-70FE-3542-9A25-9B3F1EF82D33}" destId="{97A03216-44D2-7844-A892-F51788B97E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9F444-B125-4E10-AD4A-281FD99B11F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CD8E39-37D6-441F-BC1E-1926FF3142E5}">
      <dgm:prSet/>
      <dgm:spPr/>
      <dgm:t>
        <a:bodyPr/>
        <a:lstStyle/>
        <a:p>
          <a:r>
            <a:rPr lang="en-US"/>
            <a:t>Complete the Source Analysis (10 minutes)</a:t>
          </a:r>
        </a:p>
      </dgm:t>
    </dgm:pt>
    <dgm:pt modelId="{794CCB0F-572C-4453-A43D-0DF82FFF239A}" type="parTrans" cxnId="{904B4A90-4E17-40DD-823A-E6AB57CE8C8A}">
      <dgm:prSet/>
      <dgm:spPr/>
      <dgm:t>
        <a:bodyPr/>
        <a:lstStyle/>
        <a:p>
          <a:endParaRPr lang="en-US"/>
        </a:p>
      </dgm:t>
    </dgm:pt>
    <dgm:pt modelId="{245B46E5-71A9-4266-88BD-D507C7F95A9D}" type="sibTrans" cxnId="{904B4A90-4E17-40DD-823A-E6AB57CE8C8A}">
      <dgm:prSet/>
      <dgm:spPr/>
      <dgm:t>
        <a:bodyPr/>
        <a:lstStyle/>
        <a:p>
          <a:endParaRPr lang="en-US"/>
        </a:p>
      </dgm:t>
    </dgm:pt>
    <dgm:pt modelId="{F2BC1B91-2B91-439B-B511-7DAA677B88B0}">
      <dgm:prSet/>
      <dgm:spPr/>
      <dgm:t>
        <a:bodyPr/>
        <a:lstStyle/>
        <a:p>
          <a:r>
            <a:rPr lang="en-US"/>
            <a:t>We will mark this together as a class</a:t>
          </a:r>
        </a:p>
      </dgm:t>
    </dgm:pt>
    <dgm:pt modelId="{CBE8B298-D241-4967-AABC-3C7915FC7A23}" type="parTrans" cxnId="{156FA8DE-ADD5-4E2B-97C5-CACCBBE5C6B0}">
      <dgm:prSet/>
      <dgm:spPr/>
      <dgm:t>
        <a:bodyPr/>
        <a:lstStyle/>
        <a:p>
          <a:endParaRPr lang="en-US"/>
        </a:p>
      </dgm:t>
    </dgm:pt>
    <dgm:pt modelId="{DDC22540-83D5-4782-A4B9-142EB83BF52B}" type="sibTrans" cxnId="{156FA8DE-ADD5-4E2B-97C5-CACCBBE5C6B0}">
      <dgm:prSet/>
      <dgm:spPr/>
      <dgm:t>
        <a:bodyPr/>
        <a:lstStyle/>
        <a:p>
          <a:endParaRPr lang="en-US"/>
        </a:p>
      </dgm:t>
    </dgm:pt>
    <dgm:pt modelId="{2928FFD5-BCDE-724B-AF8B-67CC54FD9CB8}" type="pres">
      <dgm:prSet presAssocID="{8EE9F444-B125-4E10-AD4A-281FD99B11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94FF9B-D5AA-4946-B76C-0F0A2BA07055}" type="pres">
      <dgm:prSet presAssocID="{D5CD8E39-37D6-441F-BC1E-1926FF3142E5}" presName="hierRoot1" presStyleCnt="0"/>
      <dgm:spPr/>
    </dgm:pt>
    <dgm:pt modelId="{66AA1C0C-1BB2-D14F-A497-F0603C0D0CB7}" type="pres">
      <dgm:prSet presAssocID="{D5CD8E39-37D6-441F-BC1E-1926FF3142E5}" presName="composite" presStyleCnt="0"/>
      <dgm:spPr/>
    </dgm:pt>
    <dgm:pt modelId="{216DADDD-AE67-BF45-8A25-7ABE4AB1AB5D}" type="pres">
      <dgm:prSet presAssocID="{D5CD8E39-37D6-441F-BC1E-1926FF3142E5}" presName="background" presStyleLbl="node0" presStyleIdx="0" presStyleCnt="2"/>
      <dgm:spPr/>
    </dgm:pt>
    <dgm:pt modelId="{0132A3A2-131D-674C-924B-F3FFB28F6D97}" type="pres">
      <dgm:prSet presAssocID="{D5CD8E39-37D6-441F-BC1E-1926FF3142E5}" presName="text" presStyleLbl="fgAcc0" presStyleIdx="0" presStyleCnt="2">
        <dgm:presLayoutVars>
          <dgm:chPref val="3"/>
        </dgm:presLayoutVars>
      </dgm:prSet>
      <dgm:spPr/>
    </dgm:pt>
    <dgm:pt modelId="{60843204-D43A-E149-B011-E63BB8702BD0}" type="pres">
      <dgm:prSet presAssocID="{D5CD8E39-37D6-441F-BC1E-1926FF3142E5}" presName="hierChild2" presStyleCnt="0"/>
      <dgm:spPr/>
    </dgm:pt>
    <dgm:pt modelId="{E9DE56A1-FB3B-3043-B665-0245CD41C8C2}" type="pres">
      <dgm:prSet presAssocID="{F2BC1B91-2B91-439B-B511-7DAA677B88B0}" presName="hierRoot1" presStyleCnt="0"/>
      <dgm:spPr/>
    </dgm:pt>
    <dgm:pt modelId="{E9F1EB26-F91E-4A47-B2B3-CB27211C7899}" type="pres">
      <dgm:prSet presAssocID="{F2BC1B91-2B91-439B-B511-7DAA677B88B0}" presName="composite" presStyleCnt="0"/>
      <dgm:spPr/>
    </dgm:pt>
    <dgm:pt modelId="{DE53CE9A-39E2-E443-AD0B-E07082CF2A84}" type="pres">
      <dgm:prSet presAssocID="{F2BC1B91-2B91-439B-B511-7DAA677B88B0}" presName="background" presStyleLbl="node0" presStyleIdx="1" presStyleCnt="2"/>
      <dgm:spPr/>
    </dgm:pt>
    <dgm:pt modelId="{7455DBB1-6A10-5044-8FC3-9C34EC34D028}" type="pres">
      <dgm:prSet presAssocID="{F2BC1B91-2B91-439B-B511-7DAA677B88B0}" presName="text" presStyleLbl="fgAcc0" presStyleIdx="1" presStyleCnt="2">
        <dgm:presLayoutVars>
          <dgm:chPref val="3"/>
        </dgm:presLayoutVars>
      </dgm:prSet>
      <dgm:spPr/>
    </dgm:pt>
    <dgm:pt modelId="{429D4D94-08B4-3848-84F9-6084A42AFC12}" type="pres">
      <dgm:prSet presAssocID="{F2BC1B91-2B91-439B-B511-7DAA677B88B0}" presName="hierChild2" presStyleCnt="0"/>
      <dgm:spPr/>
    </dgm:pt>
  </dgm:ptLst>
  <dgm:cxnLst>
    <dgm:cxn modelId="{95A02331-3764-2349-97AE-23F1F0299AE1}" type="presOf" srcId="{8EE9F444-B125-4E10-AD4A-281FD99B11FB}" destId="{2928FFD5-BCDE-724B-AF8B-67CC54FD9CB8}" srcOrd="0" destOrd="0" presId="urn:microsoft.com/office/officeart/2005/8/layout/hierarchy1"/>
    <dgm:cxn modelId="{F93CBA5B-2BA5-F941-946B-E830B4186157}" type="presOf" srcId="{D5CD8E39-37D6-441F-BC1E-1926FF3142E5}" destId="{0132A3A2-131D-674C-924B-F3FFB28F6D97}" srcOrd="0" destOrd="0" presId="urn:microsoft.com/office/officeart/2005/8/layout/hierarchy1"/>
    <dgm:cxn modelId="{78F6FC76-5ECE-CD49-8FA2-4303CC754F77}" type="presOf" srcId="{F2BC1B91-2B91-439B-B511-7DAA677B88B0}" destId="{7455DBB1-6A10-5044-8FC3-9C34EC34D028}" srcOrd="0" destOrd="0" presId="urn:microsoft.com/office/officeart/2005/8/layout/hierarchy1"/>
    <dgm:cxn modelId="{904B4A90-4E17-40DD-823A-E6AB57CE8C8A}" srcId="{8EE9F444-B125-4E10-AD4A-281FD99B11FB}" destId="{D5CD8E39-37D6-441F-BC1E-1926FF3142E5}" srcOrd="0" destOrd="0" parTransId="{794CCB0F-572C-4453-A43D-0DF82FFF239A}" sibTransId="{245B46E5-71A9-4266-88BD-D507C7F95A9D}"/>
    <dgm:cxn modelId="{156FA8DE-ADD5-4E2B-97C5-CACCBBE5C6B0}" srcId="{8EE9F444-B125-4E10-AD4A-281FD99B11FB}" destId="{F2BC1B91-2B91-439B-B511-7DAA677B88B0}" srcOrd="1" destOrd="0" parTransId="{CBE8B298-D241-4967-AABC-3C7915FC7A23}" sibTransId="{DDC22540-83D5-4782-A4B9-142EB83BF52B}"/>
    <dgm:cxn modelId="{BDD14F05-A9FF-684E-AC57-A330700618D3}" type="presParOf" srcId="{2928FFD5-BCDE-724B-AF8B-67CC54FD9CB8}" destId="{8794FF9B-D5AA-4946-B76C-0F0A2BA07055}" srcOrd="0" destOrd="0" presId="urn:microsoft.com/office/officeart/2005/8/layout/hierarchy1"/>
    <dgm:cxn modelId="{768AECE2-8613-3947-B928-25309FD66FFE}" type="presParOf" srcId="{8794FF9B-D5AA-4946-B76C-0F0A2BA07055}" destId="{66AA1C0C-1BB2-D14F-A497-F0603C0D0CB7}" srcOrd="0" destOrd="0" presId="urn:microsoft.com/office/officeart/2005/8/layout/hierarchy1"/>
    <dgm:cxn modelId="{3960E30C-5B8B-974F-A66F-41AA84D46E19}" type="presParOf" srcId="{66AA1C0C-1BB2-D14F-A497-F0603C0D0CB7}" destId="{216DADDD-AE67-BF45-8A25-7ABE4AB1AB5D}" srcOrd="0" destOrd="0" presId="urn:microsoft.com/office/officeart/2005/8/layout/hierarchy1"/>
    <dgm:cxn modelId="{45C33923-D904-F749-A61A-F9D98C2BEF66}" type="presParOf" srcId="{66AA1C0C-1BB2-D14F-A497-F0603C0D0CB7}" destId="{0132A3A2-131D-674C-924B-F3FFB28F6D97}" srcOrd="1" destOrd="0" presId="urn:microsoft.com/office/officeart/2005/8/layout/hierarchy1"/>
    <dgm:cxn modelId="{B2E206BF-0A4C-CE41-BDCF-19A01876F5D0}" type="presParOf" srcId="{8794FF9B-D5AA-4946-B76C-0F0A2BA07055}" destId="{60843204-D43A-E149-B011-E63BB8702BD0}" srcOrd="1" destOrd="0" presId="urn:microsoft.com/office/officeart/2005/8/layout/hierarchy1"/>
    <dgm:cxn modelId="{ED5CA8F4-2E05-C844-A805-AE871F167DA8}" type="presParOf" srcId="{2928FFD5-BCDE-724B-AF8B-67CC54FD9CB8}" destId="{E9DE56A1-FB3B-3043-B665-0245CD41C8C2}" srcOrd="1" destOrd="0" presId="urn:microsoft.com/office/officeart/2005/8/layout/hierarchy1"/>
    <dgm:cxn modelId="{6BDB1DDB-2B7D-7446-A485-36E0823C316C}" type="presParOf" srcId="{E9DE56A1-FB3B-3043-B665-0245CD41C8C2}" destId="{E9F1EB26-F91E-4A47-B2B3-CB27211C7899}" srcOrd="0" destOrd="0" presId="urn:microsoft.com/office/officeart/2005/8/layout/hierarchy1"/>
    <dgm:cxn modelId="{793A97EB-8F2C-B949-BEA5-3CE6261E149D}" type="presParOf" srcId="{E9F1EB26-F91E-4A47-B2B3-CB27211C7899}" destId="{DE53CE9A-39E2-E443-AD0B-E07082CF2A84}" srcOrd="0" destOrd="0" presId="urn:microsoft.com/office/officeart/2005/8/layout/hierarchy1"/>
    <dgm:cxn modelId="{AA5D336F-0621-F546-9F3D-74DFCBB29E62}" type="presParOf" srcId="{E9F1EB26-F91E-4A47-B2B3-CB27211C7899}" destId="{7455DBB1-6A10-5044-8FC3-9C34EC34D028}" srcOrd="1" destOrd="0" presId="urn:microsoft.com/office/officeart/2005/8/layout/hierarchy1"/>
    <dgm:cxn modelId="{10A9AA2D-DAA2-5541-9833-CEAC25637E8B}" type="presParOf" srcId="{E9DE56A1-FB3B-3043-B665-0245CD41C8C2}" destId="{429D4D94-08B4-3848-84F9-6084A42AFC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BDC06-6732-324E-AE3F-A147B8A22F2E}">
      <dsp:nvSpPr>
        <dsp:cNvPr id="0" name=""/>
        <dsp:cNvSpPr/>
      </dsp:nvSpPr>
      <dsp:spPr>
        <a:xfrm>
          <a:off x="12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DC676-07FE-2440-8402-E3DD23D3D89B}">
      <dsp:nvSpPr>
        <dsp:cNvPr id="0" name=""/>
        <dsp:cNvSpPr/>
      </dsp:nvSpPr>
      <dsp:spPr>
        <a:xfrm>
          <a:off x="480082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Source Analysis Question 3</a:t>
          </a:r>
        </a:p>
      </dsp:txBody>
      <dsp:txXfrm>
        <a:off x="560236" y="950963"/>
        <a:ext cx="4149382" cy="2576345"/>
      </dsp:txXfrm>
    </dsp:sp>
    <dsp:sp modelId="{BFDBAEE2-2BDB-8C4D-8544-66A13A157E89}">
      <dsp:nvSpPr>
        <dsp:cNvPr id="0" name=""/>
        <dsp:cNvSpPr/>
      </dsp:nvSpPr>
      <dsp:spPr>
        <a:xfrm>
          <a:off x="52686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38988-3453-0A4A-8CBD-85B64C6E1F6F}">
      <dsp:nvSpPr>
        <dsp:cNvPr id="0" name=""/>
        <dsp:cNvSpPr/>
      </dsp:nvSpPr>
      <dsp:spPr>
        <a:xfrm>
          <a:off x="5747481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Source Analysis Question 4</a:t>
          </a:r>
        </a:p>
      </dsp:txBody>
      <dsp:txXfrm>
        <a:off x="5827635" y="95096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DADDD-AE67-BF45-8A25-7ABE4AB1AB5D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2A3A2-131D-674C-924B-F3FFB28F6D97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Complete the Source Analysis (10 minutes)</a:t>
          </a:r>
        </a:p>
      </dsp:txBody>
      <dsp:txXfrm>
        <a:off x="560236" y="832323"/>
        <a:ext cx="4149382" cy="2576345"/>
      </dsp:txXfrm>
    </dsp:sp>
    <dsp:sp modelId="{DE53CE9A-39E2-E443-AD0B-E07082CF2A84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5DBB1-6A10-5044-8FC3-9C34EC34D028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We will mark this together as a class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7400" dirty="0"/>
              <a:t>REVISION 3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EST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4, Lesson 3</a:t>
            </a:r>
          </a:p>
        </p:txBody>
      </p:sp>
      <p:pic>
        <p:nvPicPr>
          <p:cNvPr id="1026" name="Picture 2" descr="Sulla's civil war - Wikipedia">
            <a:extLst>
              <a:ext uri="{FF2B5EF4-FFF2-40B4-BE49-F238E27FC236}">
                <a16:creationId xmlns:a16="http://schemas.microsoft.com/office/drawing/2014/main" id="{AB6655A4-F3F2-383C-63B4-DCF6E408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6" y="252695"/>
            <a:ext cx="31750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Gaius Marius - Wikipedia">
            <a:extLst>
              <a:ext uri="{FF2B5EF4-FFF2-40B4-BE49-F238E27FC236}">
                <a16:creationId xmlns:a16="http://schemas.microsoft.com/office/drawing/2014/main" id="{1728A9E7-A56D-BD1C-8CEB-DFD42242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4922" y="1185835"/>
            <a:ext cx="3175000" cy="49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5EFB-822C-4749-7D73-5B81A053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on </a:t>
            </a:r>
            <a:r>
              <a:rPr lang="en-US"/>
              <a:t>this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E495-610A-2E56-13B9-5C48C392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800" dirty="0">
                <a:effectLst/>
                <a:latin typeface="ArialMT"/>
              </a:rPr>
              <a:t>A change in Source 1 is Marius was elected to the consulship. </a:t>
            </a:r>
            <a:endParaRPr lang="en-AU" dirty="0">
              <a:effectLst/>
            </a:endParaRPr>
          </a:p>
          <a:p>
            <a:pPr marL="0" indent="0">
              <a:buNone/>
            </a:pPr>
            <a:endParaRPr lang="en-AU" sz="1800" dirty="0">
              <a:latin typeface="Wingdings" pitchFamily="2" charset="2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ArialMT"/>
              </a:rPr>
              <a:t>As shown in Source 1 and Source 2, soldiers could no longer just be recruited from the properties class, but could now be recruited from ‘lower’ classes. </a:t>
            </a:r>
            <a:endParaRPr lang="en-AU" dirty="0">
              <a:effectLst/>
            </a:endParaRPr>
          </a:p>
          <a:p>
            <a:pPr marL="0" indent="0">
              <a:buNone/>
            </a:pPr>
            <a:endParaRPr lang="en-AU" sz="1800" dirty="0">
              <a:latin typeface="Wingdings" pitchFamily="2" charset="2"/>
            </a:endParaRPr>
          </a:p>
          <a:p>
            <a:pPr marL="0" indent="0">
              <a:buNone/>
            </a:pPr>
            <a:r>
              <a:rPr lang="en-AU" sz="1800" dirty="0">
                <a:effectLst/>
                <a:latin typeface="ArialMT"/>
              </a:rPr>
              <a:t>As seen in Source 2, this change to recruitment brought about significant changes to Rome later on. </a:t>
            </a:r>
            <a:endParaRPr lang="en-AU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9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76F4-85E3-1FBB-F66A-6CC5D2D6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Practice Source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BD6694-8849-36B5-A6B9-147266F65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05849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3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0D0-5DCB-AAD3-C1A6-A76088CB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 REVISION - 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EACF26-CADF-516A-771A-67B34326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66895"/>
              </p:ext>
            </p:extLst>
          </p:nvPr>
        </p:nvGraphicFramePr>
        <p:xfrm>
          <a:off x="352697" y="1920240"/>
          <a:ext cx="11482250" cy="401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450">
                  <a:extLst>
                    <a:ext uri="{9D8B030D-6E8A-4147-A177-3AD203B41FA5}">
                      <a16:colId xmlns:a16="http://schemas.microsoft.com/office/drawing/2014/main" val="457632367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759211055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3350986202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4099656733"/>
                    </a:ext>
                  </a:extLst>
                </a:gridCol>
                <a:gridCol w="2296450">
                  <a:extLst>
                    <a:ext uri="{9D8B030D-6E8A-4147-A177-3AD203B41FA5}">
                      <a16:colId xmlns:a16="http://schemas.microsoft.com/office/drawing/2014/main" val="2712416017"/>
                    </a:ext>
                  </a:extLst>
                </a:gridCol>
              </a:tblGrid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14388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/>
                        <a:t>Revision 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770971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trike="sngStrike" dirty="0"/>
                        <a:t>Revision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trike="sngStrike" dirty="0"/>
                        <a:t>Revision 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Revision 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27908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34466"/>
                  </a:ext>
                </a:extLst>
              </a:tr>
              <a:tr h="8020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Inquiry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4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5F07-80BB-4204-A70D-7C59F1EB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Today’s Lesson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7D6027-E438-470D-D2A3-67A62BDE1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5814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1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CAAEA5-FF73-B939-233D-FCB2BD5D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386" y="3404313"/>
            <a:ext cx="5422600" cy="3123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3B226-03EF-7E20-1E95-1A03D01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B4AC4-4B79-AEEC-11F3-1AC695DDF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5" y="2324100"/>
            <a:ext cx="5824506" cy="9805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67B732F-ED02-EC63-8AF6-B10F16A6B907}"/>
              </a:ext>
            </a:extLst>
          </p:cNvPr>
          <p:cNvSpPr/>
          <p:nvPr/>
        </p:nvSpPr>
        <p:spPr>
          <a:xfrm>
            <a:off x="5565007" y="3044242"/>
            <a:ext cx="1122947" cy="720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1B71-0B9A-65B0-CA17-2A100D70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– How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0A37-15FE-E48C-F433-663E2A86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45734"/>
            <a:ext cx="1060704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message of Source _______ is ___________________________________ 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EXPLAIN</a:t>
            </a:r>
            <a:r>
              <a:rPr lang="en-US" dirty="0"/>
              <a:t> the message.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</a:t>
            </a:r>
            <a:r>
              <a:rPr lang="en-US" b="1" i="1" dirty="0"/>
              <a:t>EVIDENCE</a:t>
            </a:r>
            <a:r>
              <a:rPr lang="en-US" dirty="0"/>
              <a:t> from the source.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AU" sz="1800" b="1" i="1" dirty="0">
                <a:effectLst/>
                <a:latin typeface="GlacialIndifference"/>
              </a:rPr>
              <a:t>Identifying the message involves you summarizing what the source is trying to say, without listing everything that is in the source. You just need to create a one-sentence “snapshot” </a:t>
            </a:r>
            <a:endParaRPr lang="en-AU" b="1" i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8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D4B-2946-853C-664E-FA79A72D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Edit/Feedback: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3713-686A-044B-085A-117B1FF9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1800" dirty="0">
                <a:effectLst/>
                <a:latin typeface="ArialMT"/>
              </a:rPr>
              <a:t>The message of the source is about Sulla.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MT"/>
              </a:rPr>
              <a:t>He was a bad guy with bad personal hygiene. He was not a lad and he dogged the boys. This can be seen in the source by where it says “he was a difficult military leader”. This shows that he was brutal and rude to others.</a:t>
            </a:r>
            <a:endParaRPr lang="en-AU" sz="1800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047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5D4B-2946-853C-664E-FA79A72D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– Edit/Feedback: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3713-686A-044B-085A-117B1FF9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1800" dirty="0">
                <a:effectLst/>
                <a:latin typeface="ArialMT"/>
              </a:rPr>
              <a:t>The message of the Source is that Marius implemented many significant reforms which led to changes to ‘traditiona</a:t>
            </a:r>
            <a:r>
              <a:rPr lang="en-AU" sz="1800" dirty="0">
                <a:latin typeface="ArialMT"/>
              </a:rPr>
              <a:t>l’</a:t>
            </a:r>
            <a:r>
              <a:rPr lang="en-AU" sz="1800" dirty="0">
                <a:effectLst/>
                <a:latin typeface="ArialMT"/>
              </a:rPr>
              <a:t> military practices.</a:t>
            </a:r>
            <a:r>
              <a:rPr lang="en-AU" sz="1800" dirty="0">
                <a:latin typeface="ArialMT"/>
              </a:rPr>
              <a:t> </a:t>
            </a:r>
            <a:r>
              <a:rPr lang="en-AU" sz="1800" dirty="0">
                <a:effectLst/>
                <a:latin typeface="ArialMT"/>
              </a:rPr>
              <a:t>The unpopularity of conscription had meant that Marius “turned to the </a:t>
            </a:r>
            <a:r>
              <a:rPr lang="en-AU" sz="1800" i="1" dirty="0" err="1">
                <a:effectLst/>
                <a:latin typeface="Arial" panose="020B0604020202020204" pitchFamily="34" charset="0"/>
              </a:rPr>
              <a:t>prolatarrii</a:t>
            </a:r>
            <a:r>
              <a:rPr lang="en-AU" sz="1800" i="1" dirty="0">
                <a:effectLst/>
                <a:latin typeface="Arial" panose="020B0604020202020204" pitchFamily="34" charset="0"/>
              </a:rPr>
              <a:t> </a:t>
            </a:r>
            <a:r>
              <a:rPr lang="en-AU" sz="1800" dirty="0">
                <a:effectLst/>
                <a:latin typeface="ArialMT"/>
              </a:rPr>
              <a:t>to fill the legions”.</a:t>
            </a:r>
            <a:r>
              <a:rPr lang="en-AU" sz="1800" dirty="0">
                <a:latin typeface="ArialMT"/>
              </a:rPr>
              <a:t> </a:t>
            </a:r>
            <a:r>
              <a:rPr lang="en-AU" sz="1800" dirty="0">
                <a:effectLst/>
                <a:latin typeface="ArialMT"/>
              </a:rPr>
              <a:t>The impact of this change to recruitment had significant long-term effects.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1425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CBD55-6B53-87BD-AA54-3B48C729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004456"/>
            <a:ext cx="6158054" cy="3385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3B226-03EF-7E20-1E95-1A03D01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A0B8C-BD92-D4E3-FAB4-E47F186B8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" y="2329180"/>
            <a:ext cx="5774055" cy="6752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67B732F-ED02-EC63-8AF6-B10F16A6B907}"/>
              </a:ext>
            </a:extLst>
          </p:cNvPr>
          <p:cNvSpPr/>
          <p:nvPr/>
        </p:nvSpPr>
        <p:spPr>
          <a:xfrm>
            <a:off x="5565006" y="2708858"/>
            <a:ext cx="1122947" cy="720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05367D-3D36-DC53-FB18-51425F75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2" y="1736435"/>
            <a:ext cx="6158054" cy="3385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754FF2-CC92-CF97-79D9-1636B6F9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" y="1867367"/>
            <a:ext cx="5422600" cy="31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04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3465</TotalTime>
  <Words>326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ArialMT</vt:lpstr>
      <vt:lpstr>Calibri</vt:lpstr>
      <vt:lpstr>Calibri Light</vt:lpstr>
      <vt:lpstr>GlacialIndifference</vt:lpstr>
      <vt:lpstr>Wingdings</vt:lpstr>
      <vt:lpstr>Retrospect</vt:lpstr>
      <vt:lpstr>REVISION 3</vt:lpstr>
      <vt:lpstr>EST REVISION - Overview</vt:lpstr>
      <vt:lpstr>Today’s Lesson</vt:lpstr>
      <vt:lpstr>Question 3</vt:lpstr>
      <vt:lpstr>Question 3 – How to answer</vt:lpstr>
      <vt:lpstr>Example – Edit/Feedback:</vt:lpstr>
      <vt:lpstr>Example – Edit/Feedback:</vt:lpstr>
      <vt:lpstr>Question 4</vt:lpstr>
      <vt:lpstr>PowerPoint Presentation</vt:lpstr>
      <vt:lpstr>Reflect on this response</vt:lpstr>
      <vt:lpstr>Practice Source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256</cp:revision>
  <dcterms:created xsi:type="dcterms:W3CDTF">2022-07-13T05:26:46Z</dcterms:created>
  <dcterms:modified xsi:type="dcterms:W3CDTF">2024-05-09T04:17:37Z</dcterms:modified>
</cp:coreProperties>
</file>