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5" r:id="rId3"/>
    <p:sldId id="257" r:id="rId4"/>
    <p:sldId id="258" r:id="rId5"/>
    <p:sldId id="268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uVsdOZkeTc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Methodology: Selecting Participants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Right And Left Brain with solid fill">
            <a:extLst>
              <a:ext uri="{FF2B5EF4-FFF2-40B4-BE49-F238E27FC236}">
                <a16:creationId xmlns:a16="http://schemas.microsoft.com/office/drawing/2014/main" id="{C8D0EEAC-FBD6-836D-1558-B552A327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931D-0C54-CC11-5089-2EFB348B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Snowballing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651-4219-0D9F-2EEE-DF1EC9B4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Snowball sampling can be a useful way to conduct research about people with specific traits who might otherwise be difficult to identify (e.g., people with a rare disease).</a:t>
            </a:r>
          </a:p>
          <a:p>
            <a:r>
              <a:rPr lang="en-AU" sz="2400" dirty="0"/>
              <a:t>The sample is prone to bias and not representative of the entire population.</a:t>
            </a:r>
          </a:p>
        </p:txBody>
      </p:sp>
    </p:spTree>
    <p:extLst>
      <p:ext uri="{BB962C8B-B14F-4D97-AF65-F5344CB8AC3E}">
        <p14:creationId xmlns:p14="http://schemas.microsoft.com/office/powerpoint/2010/main" val="177181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F491-6FD6-5E78-7A25-2CB9B29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1E11-8F20-8D3A-F03B-3E88AC5D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916" y="2571750"/>
            <a:ext cx="8770571" cy="3651504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111111"/>
                </a:solidFill>
                <a:effectLst/>
              </a:rPr>
              <a:t>A random sampling technique is when each member of the target population has an equal chance of being recruited to partake in the experiment. 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4FBA-E22C-750A-EA66-4564D8903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27"/>
          <a:stretch/>
        </p:blipFill>
        <p:spPr>
          <a:xfrm>
            <a:off x="7647007" y="0"/>
            <a:ext cx="4478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765B-A10F-6F55-061E-31A4E7A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18C6-C4CF-7384-D9D2-5E373834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Less prone to bias, as a large random sample should be representative of the whole population.</a:t>
            </a:r>
          </a:p>
          <a:p>
            <a:r>
              <a:rPr lang="en-AU" sz="2400" dirty="0"/>
              <a:t>This is only effective if the population and sample are relatively homogenous, and it can be difficult to gather a truly random sample.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5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EBCF-4174-2F16-B293-B570E89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0076-9763-9B2B-C392-AF775248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45" y="2714624"/>
            <a:ext cx="8770571" cy="3651504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</a:rPr>
              <a:t>Stratified random sampling is a method of sampling that involves the division of a population into smaller subgroups known as strata. In stratified random sampling, or stratification, the strata are formed based on members’ shared attributes or characteristics, such as income or educational attainment.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CC7D2-CE9B-2D3F-5869-1F9B06351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2"/>
          <a:stretch/>
        </p:blipFill>
        <p:spPr>
          <a:xfrm>
            <a:off x="7281057" y="-1"/>
            <a:ext cx="4910943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4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6C72-CFC8-ADAD-6ECA-DFB359D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806-A86D-FF13-BD7B-2A16ED9B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Reduces bias as the sample is more truly representative of the population.</a:t>
            </a:r>
          </a:p>
          <a:p>
            <a:r>
              <a:rPr lang="en-AU" dirty="0"/>
              <a:t>It is more expensive, time consuming and difficult to access participants and initial research needs to be conducted to determine the subgroups and their frequency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76562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the difference between sample and population.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Compare application, method, strength and limitations of convenience sampling, snowballing, random sampling and stratified sampling.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Perform calculations based on stratified sampling.</a:t>
            </a:r>
          </a:p>
        </p:txBody>
      </p:sp>
    </p:spTree>
    <p:extLst>
      <p:ext uri="{BB962C8B-B14F-4D97-AF65-F5344CB8AC3E}">
        <p14:creationId xmlns:p14="http://schemas.microsoft.com/office/powerpoint/2010/main" val="20642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52E-EFAA-7EF5-D0BE-4DBB1FE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80C1-E07D-AA65-9448-3D0A66C9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12276"/>
            <a:ext cx="10610850" cy="418377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difference between an experimental research and an observational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difference between a case study and a correlational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difference between a longitudinal and a cross sectional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methodology did Sperry’s Split Brain research follow?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Explain the limitations of a case study as a research methodology?</a:t>
            </a:r>
          </a:p>
        </p:txBody>
      </p:sp>
    </p:spTree>
    <p:extLst>
      <p:ext uri="{BB962C8B-B14F-4D97-AF65-F5344CB8AC3E}">
        <p14:creationId xmlns:p14="http://schemas.microsoft.com/office/powerpoint/2010/main" val="39424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 lnSpcReduction="10000"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spc="-5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election</a:t>
            </a:r>
            <a:r>
              <a:rPr lang="en-AU" sz="24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participants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identification</a:t>
            </a:r>
            <a:r>
              <a:rPr lang="en-AU" sz="24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 and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population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methods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sample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participants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application,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method,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strength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limitations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convenience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sampling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snowballing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random sampling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the difference between sample and population.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Compare application, method, strength and limitations of convenience sampling, snowballing, random sampling and stratified sampling.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Perform calculations based on stratified sampling.</a:t>
            </a:r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49EA-4590-1212-C3CA-FE7E19C2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Research Design: Defining your Population and Sampling Strategy | Scribbr 🎓">
            <a:hlinkClick r:id="" action="ppaction://media"/>
            <a:extLst>
              <a:ext uri="{FF2B5EF4-FFF2-40B4-BE49-F238E27FC236}">
                <a16:creationId xmlns:a16="http://schemas.microsoft.com/office/drawing/2014/main" id="{1A22082A-827A-44D4-A540-740B5BCF01A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013" y="150813"/>
            <a:ext cx="11703128" cy="66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D7DD-D246-AFA2-7504-4442D950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E271-BB5F-8277-C84F-A1577FB2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312276"/>
            <a:ext cx="7103191" cy="4221874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population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 is the entire group that you want to draw conclusions about.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sample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 is the specific group that you will collect data from. The size of the sample is always less than the total size of the population.</a:t>
            </a:r>
          </a:p>
          <a:p>
            <a:endParaRPr lang="en-AU" sz="2400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1C611-3309-C0E0-41E3-9B060167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340" y="2231379"/>
            <a:ext cx="4005419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20ED-E555-2AE1-8B34-EAE1828C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Convenience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3846-0BC2-04DA-7DAE-CCFB4C90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8" y="2733869"/>
            <a:ext cx="9451132" cy="3733377"/>
          </a:xfrm>
        </p:spPr>
        <p:txBody>
          <a:bodyPr>
            <a:normAutofit/>
          </a:bodyPr>
          <a:lstStyle/>
          <a:p>
            <a:r>
              <a:rPr lang="en-US" sz="2400" dirty="0"/>
              <a:t>Convenience sampling a is defined as a data collection method where you select the samples from a conveniently available pool of participants, </a:t>
            </a:r>
            <a:r>
              <a:rPr lang="en-US" sz="2400" dirty="0" err="1"/>
              <a:t>eg</a:t>
            </a:r>
            <a:r>
              <a:rPr lang="en-US" sz="2400" dirty="0"/>
              <a:t> standing at a shopping mall asking people to participate.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EFEF0-DF26-93F8-D51B-55B7DC16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03" y="108858"/>
            <a:ext cx="4658474" cy="28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FE9-950B-C6CB-74B4-DE43C95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Convenience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087F-7B67-57D5-8EF6-A9BE138D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5947410" cy="3651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Convenience sampling is easy, fast, and economical. It is very useful when a researcher decides to conduct a quick study.</a:t>
            </a:r>
          </a:p>
          <a:p>
            <a:r>
              <a:rPr lang="en-US" sz="2400" dirty="0"/>
              <a:t>It is prone to bias and not great for getting genuine representation of the population.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F3871-08A5-F4C0-3F7A-5B989BAC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35" y="2260012"/>
            <a:ext cx="3810330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5AA9-9EDE-8E00-D704-978D809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Snowballing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8946-91A3-25E2-2F01-FA0BEED0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Snowball sampling is where new units are recruited by other units to form part of the sample. Snowball sampling can be a useful way to conduct research about people with specific traits who might otherwise be difficult to identify (e.g., people with a rare disease).</a:t>
            </a:r>
            <a:endParaRPr lang="en-AU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769DE-B960-ECB8-B705-55DAAB6A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90" y="70853"/>
            <a:ext cx="4314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351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566</Words>
  <Application>Microsoft Office PowerPoint</Application>
  <PresentationFormat>Widescreen</PresentationFormat>
  <Paragraphs>47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Arial</vt:lpstr>
      <vt:lpstr>Calibri</vt:lpstr>
      <vt:lpstr>Corbel</vt:lpstr>
      <vt:lpstr>Courier New</vt:lpstr>
      <vt:lpstr>Symbol</vt:lpstr>
      <vt:lpstr>SketchLinesVTI</vt:lpstr>
      <vt:lpstr>Methodology: Selecting Participants</vt:lpstr>
      <vt:lpstr>Review</vt:lpstr>
      <vt:lpstr>Learning Intentions</vt:lpstr>
      <vt:lpstr>Success Criteria</vt:lpstr>
      <vt:lpstr>PowerPoint Presentation</vt:lpstr>
      <vt:lpstr>Population vs Sample</vt:lpstr>
      <vt:lpstr>Convenience Sampling</vt:lpstr>
      <vt:lpstr>Convenience Sampling</vt:lpstr>
      <vt:lpstr>Snowballing</vt:lpstr>
      <vt:lpstr>Snowballing</vt:lpstr>
      <vt:lpstr>Random Sampling</vt:lpstr>
      <vt:lpstr>Random Sampling</vt:lpstr>
      <vt:lpstr>Stratified sampling</vt:lpstr>
      <vt:lpstr>Stratified Sampling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7</cp:revision>
  <dcterms:created xsi:type="dcterms:W3CDTF">2023-02-01T11:31:06Z</dcterms:created>
  <dcterms:modified xsi:type="dcterms:W3CDTF">2023-02-28T11:46:41Z</dcterms:modified>
</cp:coreProperties>
</file>