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65" r:id="rId3"/>
    <p:sldId id="277" r:id="rId4"/>
    <p:sldId id="278" r:id="rId5"/>
    <p:sldId id="257" r:id="rId6"/>
    <p:sldId id="258" r:id="rId7"/>
    <p:sldId id="279" r:id="rId8"/>
    <p:sldId id="282" r:id="rId9"/>
    <p:sldId id="280" r:id="rId10"/>
    <p:sldId id="284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dirty="0"/>
              <a:t>Methodology: Selecting Participants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 dirty="0"/>
              <a:t>AEPSY Year 11 ATAR Psychology</a:t>
            </a:r>
            <a:endParaRPr lang="en-AU" dirty="0"/>
          </a:p>
          <a:p>
            <a:endParaRPr lang="en-A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Graphic 4" descr="Right And Left Brain with solid fill">
            <a:extLst>
              <a:ext uri="{FF2B5EF4-FFF2-40B4-BE49-F238E27FC236}">
                <a16:creationId xmlns:a16="http://schemas.microsoft.com/office/drawing/2014/main" id="{C8D0EEAC-FBD6-836D-1558-B552A3271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70320-5B50-28C4-B6F2-3A19518C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DF2D4-C3BE-646A-6AA7-9010A7ED7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26C4A-B32C-BA11-E855-F57F59FBF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940" y="198752"/>
            <a:ext cx="8587170" cy="646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Define random allocation</a:t>
            </a:r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Explain why random allocation is important</a:t>
            </a:r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Explain how random allocation is determined or applied.</a:t>
            </a:r>
          </a:p>
        </p:txBody>
      </p:sp>
    </p:spTree>
    <p:extLst>
      <p:ext uri="{BB962C8B-B14F-4D97-AF65-F5344CB8AC3E}">
        <p14:creationId xmlns:p14="http://schemas.microsoft.com/office/powerpoint/2010/main" val="62746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E52E-EFAA-7EF5-D0BE-4DBB1FE5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580C1-E07D-AA65-9448-3D0A66C9A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312276"/>
            <a:ext cx="10720873" cy="41837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is the difference between a population and a sample?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With sampling methods, what is meant by bias?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Which sampling method is least biased?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Which sampling method is most biased?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Explain the convenience sampling method and give one advantage and one disadvantage of the method.</a:t>
            </a:r>
          </a:p>
        </p:txBody>
      </p:sp>
    </p:spTree>
    <p:extLst>
      <p:ext uri="{BB962C8B-B14F-4D97-AF65-F5344CB8AC3E}">
        <p14:creationId xmlns:p14="http://schemas.microsoft.com/office/powerpoint/2010/main" val="394245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C6E5-E6B8-6EE9-17FE-3F04CFB6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E807-F25D-2799-333F-FBA3028B9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6" y="2312276"/>
            <a:ext cx="9785936" cy="3651504"/>
          </a:xfrm>
        </p:spPr>
        <p:txBody>
          <a:bodyPr/>
          <a:lstStyle/>
          <a:p>
            <a:r>
              <a:rPr lang="en-AU" dirty="0"/>
              <a:t>6.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15726-FFE8-D41D-3B11-991BD9688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60" y="2176780"/>
            <a:ext cx="10611520" cy="392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7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7754-B685-142D-0FF8-A0F045D0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57C73-0117-B838-6601-B5E958DF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1" y="2312276"/>
            <a:ext cx="5585460" cy="3651504"/>
          </a:xfrm>
        </p:spPr>
        <p:txBody>
          <a:bodyPr/>
          <a:lstStyle/>
          <a:p>
            <a:r>
              <a:rPr lang="en-AU" sz="2400" dirty="0"/>
              <a:t>7. What sampling technique is represented by each of these diagrams?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08149-B75B-6DA5-4C2B-D8925741F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37"/>
          <a:stretch/>
        </p:blipFill>
        <p:spPr>
          <a:xfrm>
            <a:off x="7772090" y="4350684"/>
            <a:ext cx="4057171" cy="1959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132589-F605-EAE7-C148-E3B1AFB181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31"/>
          <a:stretch/>
        </p:blipFill>
        <p:spPr>
          <a:xfrm>
            <a:off x="7633654" y="2292420"/>
            <a:ext cx="4103244" cy="1959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9CDA0D-3475-340D-4A30-AE3C7541BE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75" t="32229"/>
          <a:stretch/>
        </p:blipFill>
        <p:spPr>
          <a:xfrm>
            <a:off x="7446045" y="286903"/>
            <a:ext cx="4424203" cy="1891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492E5B-5749-7C74-FF4B-9CBABFA0B9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317"/>
          <a:stretch/>
        </p:blipFill>
        <p:spPr>
          <a:xfrm>
            <a:off x="2655876" y="4335403"/>
            <a:ext cx="4913802" cy="208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9966960" cy="4424427"/>
          </a:xfrm>
        </p:spPr>
        <p:txBody>
          <a:bodyPr>
            <a:normAutofit/>
          </a:bodyPr>
          <a:lstStyle/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n-AU" sz="2400" spc="-1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AU" sz="2400" spc="-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llocation</a:t>
            </a:r>
            <a:r>
              <a:rPr lang="en-AU" sz="2400" spc="-2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of</a:t>
            </a:r>
            <a:r>
              <a:rPr lang="en-AU" sz="2400" spc="-1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participants</a:t>
            </a:r>
            <a:r>
              <a:rPr lang="en-AU" sz="2400" spc="-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–</a:t>
            </a:r>
            <a:r>
              <a:rPr lang="en-AU" sz="2400" spc="-2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application,</a:t>
            </a:r>
            <a:r>
              <a:rPr lang="en-AU" sz="2400" spc="-2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method,</a:t>
            </a:r>
            <a:r>
              <a:rPr lang="en-AU" sz="2400" spc="-1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strength</a:t>
            </a:r>
            <a:r>
              <a:rPr lang="en-AU" sz="2400" spc="-1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and</a:t>
            </a:r>
            <a:r>
              <a:rPr lang="en-AU" sz="2400" spc="-1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limitations</a:t>
            </a:r>
          </a:p>
          <a:p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Define random allocation</a:t>
            </a:r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Explain why random allocation is important</a:t>
            </a:r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Explain how random allocation is determined or applied.</a:t>
            </a:r>
          </a:p>
        </p:txBody>
      </p:sp>
    </p:spTree>
    <p:extLst>
      <p:ext uri="{BB962C8B-B14F-4D97-AF65-F5344CB8AC3E}">
        <p14:creationId xmlns:p14="http://schemas.microsoft.com/office/powerpoint/2010/main" val="133527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D09E-A81E-03E6-B6D8-09882A51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Random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A4EB-2300-3E4D-BB86-6579939DF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731" y="2312276"/>
            <a:ext cx="11122089" cy="423781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400" dirty="0">
                <a:solidFill>
                  <a:schemeClr val="tx1"/>
                </a:solidFill>
              </a:rPr>
              <a:t>Sample participants </a:t>
            </a:r>
            <a:r>
              <a:rPr lang="en-US" sz="3400" i="0" dirty="0">
                <a:solidFill>
                  <a:schemeClr val="tx1"/>
                </a:solidFill>
                <a:effectLst/>
              </a:rPr>
              <a:t>will be allocated to groups, such as control and test group.</a:t>
            </a:r>
          </a:p>
          <a:p>
            <a:pPr algn="l"/>
            <a:r>
              <a:rPr lang="en-US" sz="3100" b="1" i="0" dirty="0">
                <a:solidFill>
                  <a:schemeClr val="tx1"/>
                </a:solidFill>
                <a:effectLst/>
                <a:latin typeface="+mj-lt"/>
              </a:rPr>
              <a:t>Random allocation </a:t>
            </a:r>
            <a:r>
              <a:rPr lang="en-US" sz="3100" b="0" i="0" dirty="0">
                <a:solidFill>
                  <a:schemeClr val="tx1"/>
                </a:solidFill>
                <a:effectLst/>
                <a:latin typeface="+mj-lt"/>
              </a:rPr>
              <a:t>is when the researchers divide the participants and allocate them to certain groups using a random method. For instance, in an experiment to test the effects of a new drug on depression the researchers might use a random number generator to assign their 25 participants a number from 1 – 25. They could then put all the odds in one group and the evens in another.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819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EF44-84D9-D79A-0F19-CB2388B3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DB7BC-B2B8-4C41-BCE0-8C76A9B91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F2937"/>
                </a:solidFill>
                <a:effectLst/>
              </a:rPr>
              <a:t>Random allocation greatly decreases systematic error, so individual differences in responses or ability are far less likely to affect the results.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76212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A352-3CAE-D0A8-2B00-0A59B818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Selective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85B7-242C-8012-98B4-E1C944CA0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722" y="2312276"/>
            <a:ext cx="10842172" cy="4172500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</a:rPr>
              <a:t>When allocating participants </a:t>
            </a:r>
            <a:r>
              <a:rPr lang="en-US" sz="2400" b="1" i="0" dirty="0">
                <a:solidFill>
                  <a:schemeClr val="tx1"/>
                </a:solidFill>
                <a:effectLst/>
              </a:rPr>
              <a:t>selectively 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the researchers “select” who will go in each group based on a particular criteria. In the example above, for instance, there might be 8 females and 17 males so the researchers want to make sure that the number of female participants is equal in both groups so that gender is not a confounding variable. They would then make sure they chose four females to be in each group.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096609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327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Meiryo</vt:lpstr>
      <vt:lpstr>Calibri</vt:lpstr>
      <vt:lpstr>Corbel</vt:lpstr>
      <vt:lpstr>SketchLinesVTI</vt:lpstr>
      <vt:lpstr>Methodology: Selecting Participants</vt:lpstr>
      <vt:lpstr>Review</vt:lpstr>
      <vt:lpstr>Review</vt:lpstr>
      <vt:lpstr>Review</vt:lpstr>
      <vt:lpstr>Learning Intentions</vt:lpstr>
      <vt:lpstr>Success Criteria</vt:lpstr>
      <vt:lpstr>Random Allocation</vt:lpstr>
      <vt:lpstr>Advantages</vt:lpstr>
      <vt:lpstr>Selective allocation</vt:lpstr>
      <vt:lpstr>PowerPoint Presentation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Kristy</cp:lastModifiedBy>
  <cp:revision>9</cp:revision>
  <dcterms:created xsi:type="dcterms:W3CDTF">2023-02-01T11:31:06Z</dcterms:created>
  <dcterms:modified xsi:type="dcterms:W3CDTF">2023-03-01T11:49:32Z</dcterms:modified>
</cp:coreProperties>
</file>