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309" r:id="rId3"/>
    <p:sldId id="257" r:id="rId4"/>
    <p:sldId id="311" r:id="rId5"/>
    <p:sldId id="310" r:id="rId6"/>
    <p:sldId id="313" r:id="rId7"/>
    <p:sldId id="31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5/10/2023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2v7tSlgKW4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ISXCw0Pi94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0501" y="1847596"/>
            <a:ext cx="3459760" cy="218639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AU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Maternal Deprivation: Genie The Wild Child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5676" y="4033989"/>
            <a:ext cx="2929408" cy="678633"/>
          </a:xfrm>
        </p:spPr>
        <p:txBody>
          <a:bodyPr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AEPSY Year 11 ATAR Psychology</a:t>
            </a:r>
            <a:endParaRPr lang="en-AU" sz="13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endParaRPr lang="en-AU" sz="1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0EBD7-9C0F-4BC7-BB15-D3AF779B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84" y="1779682"/>
            <a:ext cx="4943233" cy="329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ADBC-7C03-6D50-7828-DAC6BC64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1F2B6-754D-43CF-8FC8-6C351B86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376" y="2312276"/>
            <a:ext cx="10515600" cy="361266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AU" sz="2400" dirty="0"/>
              <a:t>Summarise Bowlby’s maternal deprivation theory.</a:t>
            </a:r>
          </a:p>
          <a:p>
            <a:pPr marL="342900" indent="-342900">
              <a:buAutoNum type="arabicPeriod"/>
            </a:pPr>
            <a:r>
              <a:rPr lang="en-AU" sz="2400" dirty="0"/>
              <a:t>Give an example of a physical, cognitive and social-emotional milestone.</a:t>
            </a:r>
          </a:p>
          <a:p>
            <a:pPr marL="342900" indent="-342900">
              <a:buAutoNum type="arabicPeriod"/>
            </a:pPr>
            <a:r>
              <a:rPr lang="en-AU" sz="2400" dirty="0"/>
              <a:t>List the 5 stages of neuroplasticity</a:t>
            </a:r>
          </a:p>
        </p:txBody>
      </p:sp>
    </p:spTree>
    <p:extLst>
      <p:ext uri="{BB962C8B-B14F-4D97-AF65-F5344CB8AC3E}">
        <p14:creationId xmlns:p14="http://schemas.microsoft.com/office/powerpoint/2010/main" val="74284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9966960" cy="4424427"/>
          </a:xfrm>
        </p:spPr>
        <p:txBody>
          <a:bodyPr>
            <a:normAutofit/>
          </a:bodyPr>
          <a:lstStyle/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impact of enriched and deprived environments on development</a:t>
            </a:r>
          </a:p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case study – wild/feral child, such as Genie, the wild child </a:t>
            </a:r>
          </a:p>
          <a:p>
            <a:pPr lvl="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endParaRPr lang="en-AU" sz="8800" dirty="0"/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5557-C172-11C4-48CD-794E579B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DC9B-ACBB-6B3E-EE2B-9E4B2D6F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sz="2400" dirty="0"/>
              <a:t>Define enrichment and deprivation</a:t>
            </a:r>
          </a:p>
          <a:p>
            <a:r>
              <a:rPr lang="en-AU" sz="2400" dirty="0"/>
              <a:t>List milestones or cognitive Piagetian tests that Genie was unable to perform due to her deprivation</a:t>
            </a:r>
          </a:p>
          <a:p>
            <a:r>
              <a:rPr lang="en-AU" sz="2400" dirty="0"/>
              <a:t>Explain how the Genie case study provide evidence for and against Bowlby’s Attachment Theory</a:t>
            </a:r>
          </a:p>
          <a:p>
            <a:r>
              <a:rPr lang="en-AU" sz="2400" dirty="0"/>
              <a:t>List examples of enrichment</a:t>
            </a:r>
          </a:p>
        </p:txBody>
      </p:sp>
    </p:spTree>
    <p:extLst>
      <p:ext uri="{BB962C8B-B14F-4D97-AF65-F5344CB8AC3E}">
        <p14:creationId xmlns:p14="http://schemas.microsoft.com/office/powerpoint/2010/main" val="385260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53AE-F1F1-E40C-8F43-F511273A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pic>
        <p:nvPicPr>
          <p:cNvPr id="4" name="Online Media 3" title="The True Story Of Genie Wiley: The Feral Child Kept In Isolation For 13 Years">
            <a:hlinkClick r:id="" action="ppaction://media"/>
            <a:extLst>
              <a:ext uri="{FF2B5EF4-FFF2-40B4-BE49-F238E27FC236}">
                <a16:creationId xmlns:a16="http://schemas.microsoft.com/office/drawing/2014/main" id="{097371EE-7A3A-282A-0399-DD16A1A28FA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6161" y="100467"/>
            <a:ext cx="11859677" cy="670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0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FBCD-ED49-990D-B38A-B0DFC5F0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Online Media 3" title="Molly Wright: How every child can thrive by five | TED">
            <a:hlinkClick r:id="" action="ppaction://media"/>
            <a:extLst>
              <a:ext uri="{FF2B5EF4-FFF2-40B4-BE49-F238E27FC236}">
                <a16:creationId xmlns:a16="http://schemas.microsoft.com/office/drawing/2014/main" id="{7EB20BAE-0F58-E697-E2E9-0E393293174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6035" y="101336"/>
            <a:ext cx="11779930" cy="665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0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5557-C172-11C4-48CD-794E579B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DC9B-ACBB-6B3E-EE2B-9E4B2D6F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sz="2400" dirty="0"/>
              <a:t>Define enrichment and deprivation</a:t>
            </a:r>
          </a:p>
          <a:p>
            <a:r>
              <a:rPr lang="en-AU" sz="2400" dirty="0"/>
              <a:t>List milestones or cognitive Piagetian tests that Genie was unable to perform due to her deprivation</a:t>
            </a:r>
          </a:p>
          <a:p>
            <a:r>
              <a:rPr lang="en-AU" sz="2400" dirty="0"/>
              <a:t>Explain how the Genie case study provide evidence for and against Bowlby’s Attachment Theory</a:t>
            </a:r>
          </a:p>
          <a:p>
            <a:r>
              <a:rPr lang="en-AU" sz="2400" dirty="0"/>
              <a:t>List examples of enrichment</a:t>
            </a:r>
          </a:p>
        </p:txBody>
      </p:sp>
    </p:spTree>
    <p:extLst>
      <p:ext uri="{BB962C8B-B14F-4D97-AF65-F5344CB8AC3E}">
        <p14:creationId xmlns:p14="http://schemas.microsoft.com/office/powerpoint/2010/main" val="159136302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144</Words>
  <Application>Microsoft Office PowerPoint</Application>
  <PresentationFormat>Widescreen</PresentationFormat>
  <Paragraphs>19</Paragraphs>
  <Slides>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Meiryo</vt:lpstr>
      <vt:lpstr>Calibri</vt:lpstr>
      <vt:lpstr>Corbel</vt:lpstr>
      <vt:lpstr>SketchLinesVTI</vt:lpstr>
      <vt:lpstr>Maternal Deprivation: Genie The Wild Child Case Study</vt:lpstr>
      <vt:lpstr>Review</vt:lpstr>
      <vt:lpstr>Learning Intentions</vt:lpstr>
      <vt:lpstr>Success criteria</vt:lpstr>
      <vt:lpstr>PowerPoint Presentation</vt:lpstr>
      <vt:lpstr>PowerPoint Presentation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Kristy</cp:lastModifiedBy>
  <cp:revision>34</cp:revision>
  <dcterms:created xsi:type="dcterms:W3CDTF">2023-02-01T11:31:06Z</dcterms:created>
  <dcterms:modified xsi:type="dcterms:W3CDTF">2023-05-10T12:03:23Z</dcterms:modified>
</cp:coreProperties>
</file>