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20" r:id="rId3"/>
    <p:sldId id="257" r:id="rId4"/>
    <p:sldId id="314" r:id="rId5"/>
    <p:sldId id="321" r:id="rId6"/>
    <p:sldId id="325" r:id="rId7"/>
    <p:sldId id="322" r:id="rId8"/>
    <p:sldId id="323" r:id="rId9"/>
    <p:sldId id="324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oTBPwMeAyo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04C-C31A-8CE9-E946-9B04EFB1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8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Attitude and behaviour: Attribution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480399" cy="4222749"/>
          </a:xfrm>
        </p:spPr>
        <p:txBody>
          <a:bodyPr>
            <a:normAutofit/>
          </a:bodyPr>
          <a:lstStyle/>
          <a:p>
            <a:r>
              <a:rPr lang="en-AU" sz="2400" dirty="0"/>
              <a:t>Define attribution</a:t>
            </a:r>
          </a:p>
          <a:p>
            <a:r>
              <a:rPr lang="en-AU" sz="2400" dirty="0"/>
              <a:t>Distinguish between situational and dispositional attribution.</a:t>
            </a:r>
          </a:p>
          <a:p>
            <a:r>
              <a:rPr lang="en-AU" sz="2400" dirty="0"/>
              <a:t>Give examples of situational and dispositional attribution.</a:t>
            </a:r>
          </a:p>
          <a:p>
            <a:r>
              <a:rPr lang="en-AU" sz="2400" dirty="0"/>
              <a:t>Define attribution bias.</a:t>
            </a:r>
          </a:p>
        </p:txBody>
      </p:sp>
    </p:spTree>
    <p:extLst>
      <p:ext uri="{BB962C8B-B14F-4D97-AF65-F5344CB8AC3E}">
        <p14:creationId xmlns:p14="http://schemas.microsoft.com/office/powerpoint/2010/main" val="8182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1C3E-E7EA-3055-64DC-7D3889A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E9D3-0909-7FAA-8701-0C554D09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572677" cy="410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Define Cognitive Dissonance.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What are the strengths </a:t>
            </a:r>
            <a:r>
              <a:rPr lang="en-AU" sz="2400"/>
              <a:t>and limitations </a:t>
            </a:r>
            <a:r>
              <a:rPr lang="en-AU" sz="2400" dirty="0"/>
              <a:t>of the Cognitive Dissonance Theory and Forced Compliance experiment?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Which two features determine magnitude as a factor of cognitive dissonance?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attribution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theory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explain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behaviour </a:t>
            </a:r>
          </a:p>
          <a:p>
            <a:pPr marL="5143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situational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AU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dispositional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attributions</a:t>
            </a:r>
            <a:endParaRPr lang="en-AU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E28-5851-0929-034B-478D331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55A7-0CA8-ED3E-58AC-D8148B4E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480399" cy="4222749"/>
          </a:xfrm>
        </p:spPr>
        <p:txBody>
          <a:bodyPr>
            <a:normAutofit/>
          </a:bodyPr>
          <a:lstStyle/>
          <a:p>
            <a:r>
              <a:rPr lang="en-AU" sz="2400" dirty="0"/>
              <a:t>Define attribution</a:t>
            </a:r>
          </a:p>
          <a:p>
            <a:r>
              <a:rPr lang="en-AU" sz="2400" dirty="0"/>
              <a:t>Distinguish between situational and dispositional attribution.</a:t>
            </a:r>
          </a:p>
          <a:p>
            <a:r>
              <a:rPr lang="en-AU" sz="2400" dirty="0"/>
              <a:t>Give examples of situational and dispositional attribution.</a:t>
            </a:r>
          </a:p>
          <a:p>
            <a:r>
              <a:rPr lang="en-AU" sz="2400" dirty="0"/>
              <a:t>Define attribution bias.</a:t>
            </a:r>
          </a:p>
        </p:txBody>
      </p:sp>
    </p:spTree>
    <p:extLst>
      <p:ext uri="{BB962C8B-B14F-4D97-AF65-F5344CB8AC3E}">
        <p14:creationId xmlns:p14="http://schemas.microsoft.com/office/powerpoint/2010/main" val="1770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012-DAA1-4311-8D4E-A1EB4BA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415E-A798-4721-B676-AD647405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Attribution is the process of attaching meaning to behaviour (our own or others) by looking for causes to explain the behaviour.</a:t>
            </a:r>
          </a:p>
        </p:txBody>
      </p:sp>
    </p:spTree>
    <p:extLst>
      <p:ext uri="{BB962C8B-B14F-4D97-AF65-F5344CB8AC3E}">
        <p14:creationId xmlns:p14="http://schemas.microsoft.com/office/powerpoint/2010/main" val="16550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E08F-8495-48F6-9A55-1F989709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Attribution Theory (Examples and What it is)">
            <a:hlinkClick r:id="" action="ppaction://media"/>
            <a:extLst>
              <a:ext uri="{FF2B5EF4-FFF2-40B4-BE49-F238E27FC236}">
                <a16:creationId xmlns:a16="http://schemas.microsoft.com/office/drawing/2014/main" id="{1A7F4C8E-CCD3-48BA-B27D-DC4C4B3139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0418" y="132061"/>
            <a:ext cx="11671163" cy="65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A8C4-5069-4195-B2C5-7FE16BC7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Situational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5978-03AB-43BE-937A-3C458CBE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Assigning the cause of behaviour to external environmental factors, </a:t>
            </a:r>
            <a:r>
              <a:rPr lang="en-AU" sz="2400" dirty="0" err="1"/>
              <a:t>eg</a:t>
            </a:r>
            <a:r>
              <a:rPr lang="en-AU" sz="2400" dirty="0"/>
              <a:t> social situations, social pressures.</a:t>
            </a:r>
          </a:p>
          <a:p>
            <a:r>
              <a:rPr lang="en-AU" sz="2400" dirty="0" err="1"/>
              <a:t>eg</a:t>
            </a:r>
            <a:r>
              <a:rPr lang="en-AU" sz="2400" dirty="0"/>
              <a:t> a student tells their parents that they failed their maths exam because the teacher did not cover all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27831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BC1A-FA64-47FE-AEC4-CD7F94BE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Dispositional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2B90-A9FC-4902-92EE-5933F87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Assigning the cause of behaviour to internal factors within the person, </a:t>
            </a:r>
            <a:r>
              <a:rPr lang="en-AU" sz="2400" dirty="0" err="1"/>
              <a:t>eg</a:t>
            </a:r>
            <a:r>
              <a:rPr lang="en-AU" sz="2400" dirty="0"/>
              <a:t> personality characteristics, ability, motivation.</a:t>
            </a:r>
          </a:p>
          <a:p>
            <a:r>
              <a:rPr lang="en-AU" sz="2400" dirty="0" err="1"/>
              <a:t>eg</a:t>
            </a:r>
            <a:r>
              <a:rPr lang="en-AU" sz="2400" dirty="0"/>
              <a:t> a student tells their parents that they received a good score on their psychology exam because they studied very hard and made great study notes. </a:t>
            </a:r>
          </a:p>
        </p:txBody>
      </p:sp>
    </p:spTree>
    <p:extLst>
      <p:ext uri="{BB962C8B-B14F-4D97-AF65-F5344CB8AC3E}">
        <p14:creationId xmlns:p14="http://schemas.microsoft.com/office/powerpoint/2010/main" val="393370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1D44-F04A-47B7-A920-9F0E28DB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F78B-AEE3-4473-B551-F4E949B6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People tend to create dispositional attributions for behaviour of other people, but situational attributions for themselves.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1741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238</Words>
  <Application>Microsoft Office PowerPoint</Application>
  <PresentationFormat>Widescreen</PresentationFormat>
  <Paragraphs>29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Attitude and behaviour: Attribution Theory</vt:lpstr>
      <vt:lpstr>Review</vt:lpstr>
      <vt:lpstr>Learning Intentions</vt:lpstr>
      <vt:lpstr>Success Criteria</vt:lpstr>
      <vt:lpstr>Attribution Theory</vt:lpstr>
      <vt:lpstr>PowerPoint Presentation</vt:lpstr>
      <vt:lpstr>Situational attribution</vt:lpstr>
      <vt:lpstr>Dispositional attribution</vt:lpstr>
      <vt:lpstr>Attribution Bias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40</cp:revision>
  <dcterms:created xsi:type="dcterms:W3CDTF">2023-02-01T11:31:06Z</dcterms:created>
  <dcterms:modified xsi:type="dcterms:W3CDTF">2023-07-19T01:08:26Z</dcterms:modified>
</cp:coreProperties>
</file>