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317" r:id="rId4"/>
    <p:sldId id="257" r:id="rId5"/>
    <p:sldId id="314" r:id="rId6"/>
    <p:sldId id="318" r:id="rId7"/>
    <p:sldId id="319" r:id="rId8"/>
    <p:sldId id="325" r:id="rId9"/>
    <p:sldId id="326" r:id="rId10"/>
    <p:sldId id="320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b287d0a6-a151-42d3-91c2-c3675856625e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AB04C-C31A-8CE9-E946-9B04EFB1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88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Stereotypes: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Researcher examining growth in a petrie dish">
            <a:extLst>
              <a:ext uri="{FF2B5EF4-FFF2-40B4-BE49-F238E27FC236}">
                <a16:creationId xmlns:a16="http://schemas.microsoft.com/office/drawing/2014/main" id="{362FFAEE-B803-BD5D-8A95-7056AF8F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" r="236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259E-945F-4B7C-A321-4EA5D0CF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1921-9C29-43AA-BF23-EC4F55A8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r>
              <a:rPr lang="en-AU" dirty="0">
                <a:hlinkClick r:id="rId3"/>
              </a:rPr>
              <a:t>Serial Killer or Scientist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648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F0A4-6BD0-48FE-9B70-479BF56A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6B39-7C81-479A-A81A-912D70AE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Stereotypes may have helped people quickly assess social situations and consequently avoid danger.</a:t>
            </a:r>
          </a:p>
        </p:txBody>
      </p:sp>
    </p:spTree>
    <p:extLst>
      <p:ext uri="{BB962C8B-B14F-4D97-AF65-F5344CB8AC3E}">
        <p14:creationId xmlns:p14="http://schemas.microsoft.com/office/powerpoint/2010/main" val="263389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D776-9949-44F5-ABAC-68CD1EB2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366982"/>
            <a:ext cx="6659707" cy="4597256"/>
          </a:xfrm>
        </p:spPr>
        <p:txBody>
          <a:bodyPr>
            <a:normAutofit/>
          </a:bodyPr>
          <a:lstStyle/>
          <a:p>
            <a:r>
              <a:rPr lang="en-AU" sz="2400" dirty="0"/>
              <a:t>Stereotypes are oversimplified beliefs about an outgroup pertaining to either positive or negative thoughts about its members. They are often wrong, and lead to prejudice and discrimination. </a:t>
            </a:r>
          </a:p>
        </p:txBody>
      </p:sp>
    </p:spTree>
    <p:extLst>
      <p:ext uri="{BB962C8B-B14F-4D97-AF65-F5344CB8AC3E}">
        <p14:creationId xmlns:p14="http://schemas.microsoft.com/office/powerpoint/2010/main" val="16761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91798-2BF6-4DC2-B983-C1AB87A7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377" y="1895341"/>
            <a:ext cx="4148511" cy="1944371"/>
          </a:xfrm>
        </p:spPr>
        <p:txBody>
          <a:bodyPr anchor="b">
            <a:normAutofit/>
          </a:bodyPr>
          <a:lstStyle/>
          <a:p>
            <a:r>
              <a:rPr lang="en-AU" dirty="0"/>
              <a:t>The tripartite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C0575-6DDF-4C9D-A0CA-B0D11EDB2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151153" y="138522"/>
            <a:ext cx="6184518" cy="6425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46D4F-9FF7-4DC8-8174-5EAFB5856F35}"/>
              </a:ext>
            </a:extLst>
          </p:cNvPr>
          <p:cNvSpPr txBox="1"/>
          <p:nvPr/>
        </p:nvSpPr>
        <p:spPr>
          <a:xfrm>
            <a:off x="4356789" y="4640206"/>
            <a:ext cx="1739211" cy="461665"/>
          </a:xfrm>
          <a:prstGeom prst="rect">
            <a:avLst/>
          </a:prstGeom>
          <a:solidFill>
            <a:srgbClr val="D6EDFA"/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Behaviou</a:t>
            </a:r>
            <a:r>
              <a:rPr lang="en-AU" sz="2000" dirty="0"/>
              <a:t>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BDA9D-2D53-4BD9-B00E-9C4C17690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3" t="66063" r="2933" b="18988"/>
          <a:stretch/>
        </p:blipFill>
        <p:spPr>
          <a:xfrm>
            <a:off x="5804878" y="4390747"/>
            <a:ext cx="461958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4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480399" cy="4222749"/>
          </a:xfrm>
        </p:spPr>
        <p:txBody>
          <a:bodyPr>
            <a:normAutofit/>
          </a:bodyPr>
          <a:lstStyle/>
          <a:p>
            <a:r>
              <a:rPr lang="en-AU" sz="2400" dirty="0"/>
              <a:t>Define stereotype</a:t>
            </a:r>
          </a:p>
          <a:p>
            <a:r>
              <a:rPr lang="en-AU" sz="2400" dirty="0"/>
              <a:t>Give positive and negative examples of stereotypes</a:t>
            </a:r>
          </a:p>
          <a:p>
            <a:r>
              <a:rPr lang="en-AU" sz="2400" dirty="0"/>
              <a:t>Explain why stereotypes are a form of social categorisation</a:t>
            </a:r>
          </a:p>
          <a:p>
            <a:r>
              <a:rPr lang="en-AU" sz="2400" dirty="0"/>
              <a:t>Apply the tripartite model to stereotypes</a:t>
            </a:r>
          </a:p>
        </p:txBody>
      </p:sp>
    </p:spTree>
    <p:extLst>
      <p:ext uri="{BB962C8B-B14F-4D97-AF65-F5344CB8AC3E}">
        <p14:creationId xmlns:p14="http://schemas.microsoft.com/office/powerpoint/2010/main" val="29091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List 3 examples of sympathetic responses and parasympathetic responses.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Name one structure that is part of the a) forebrain, b) midbrain and c) hindbrain.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benefits of stratified sampling.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three aspects of the tripartite model?</a:t>
            </a:r>
          </a:p>
        </p:txBody>
      </p:sp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CB2BD-2D09-454E-8640-B81F52BC22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 bwMode="auto">
          <a:xfrm>
            <a:off x="349394" y="1308485"/>
            <a:ext cx="6570869" cy="446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97286-9FCB-4909-BF63-7FD08F3B3951}"/>
              </a:ext>
            </a:extLst>
          </p:cNvPr>
          <p:cNvSpPr txBox="1"/>
          <p:nvPr/>
        </p:nvSpPr>
        <p:spPr>
          <a:xfrm>
            <a:off x="7056582" y="308952"/>
            <a:ext cx="46920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300" dirty="0"/>
              <a:t>5. Refer to the graph</a:t>
            </a:r>
          </a:p>
          <a:p>
            <a:endParaRPr lang="en-AU" sz="2300" dirty="0"/>
          </a:p>
          <a:p>
            <a:pPr marL="342900" indent="-342900">
              <a:buFont typeface="+mj-lt"/>
              <a:buAutoNum type="alphaLcParenR"/>
            </a:pPr>
            <a:r>
              <a:rPr lang="en-AU" sz="2300" dirty="0"/>
              <a:t>State the IV, DV and hypothesis for this data.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2300" dirty="0"/>
              <a:t>Identify the strength and direction of the relationship shown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2300" dirty="0"/>
              <a:t>Write this as a summary of results.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2300" dirty="0"/>
              <a:t>Correlation is an example of a non-directional research method. Identify 2 other types of non-experimental research methods.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2300" dirty="0"/>
              <a:t>Explain the difference between an experimental and a non-experimental research method.</a:t>
            </a:r>
          </a:p>
        </p:txBody>
      </p:sp>
    </p:spTree>
    <p:extLst>
      <p:ext uri="{BB962C8B-B14F-4D97-AF65-F5344CB8AC3E}">
        <p14:creationId xmlns:p14="http://schemas.microsoft.com/office/powerpoint/2010/main" val="235279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stereotypes as a form of social categorisation</a:t>
            </a:r>
          </a:p>
          <a:p>
            <a:pPr marL="5143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stereotypes</a:t>
            </a:r>
            <a:endParaRPr lang="en-AU" sz="4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480399" cy="4222749"/>
          </a:xfrm>
        </p:spPr>
        <p:txBody>
          <a:bodyPr>
            <a:normAutofit/>
          </a:bodyPr>
          <a:lstStyle/>
          <a:p>
            <a:r>
              <a:rPr lang="en-AU" sz="2400" dirty="0"/>
              <a:t>Define stereotype</a:t>
            </a:r>
          </a:p>
          <a:p>
            <a:r>
              <a:rPr lang="en-AU" sz="2400" dirty="0"/>
              <a:t>Give positive and negative examples of stereotypes</a:t>
            </a:r>
          </a:p>
          <a:p>
            <a:r>
              <a:rPr lang="en-AU" sz="2400" dirty="0"/>
              <a:t>Explain why stereotypes are a form of social categorisation</a:t>
            </a:r>
          </a:p>
          <a:p>
            <a:r>
              <a:rPr lang="en-AU" sz="2400" dirty="0"/>
              <a:t>Apply the tripartite model to stereotypes</a:t>
            </a:r>
          </a:p>
        </p:txBody>
      </p:sp>
    </p:spTree>
    <p:extLst>
      <p:ext uri="{BB962C8B-B14F-4D97-AF65-F5344CB8AC3E}">
        <p14:creationId xmlns:p14="http://schemas.microsoft.com/office/powerpoint/2010/main" val="17703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B97C-17AB-454C-A9D2-76A54946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Stereotypes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F314-94CF-4594-A35A-BA581B23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are cognitive schemata used to quickly and simple process large amounts of information, freeing up cognitive processing that can be used to perform other tasks.</a:t>
            </a:r>
          </a:p>
        </p:txBody>
      </p:sp>
    </p:spTree>
    <p:extLst>
      <p:ext uri="{BB962C8B-B14F-4D97-AF65-F5344CB8AC3E}">
        <p14:creationId xmlns:p14="http://schemas.microsoft.com/office/powerpoint/2010/main" val="13165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2F78-EAAC-4C9F-80AA-42BCA088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stereotypes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AA2EE-6361-4986-9B9E-83D56533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113" y="2282069"/>
            <a:ext cx="5405773" cy="33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74B4-5FB6-4929-BDFE-153B9B5F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Tell me about this person…</a:t>
            </a:r>
          </a:p>
        </p:txBody>
      </p:sp>
      <p:pic>
        <p:nvPicPr>
          <p:cNvPr id="2050" name="Picture 2" descr="14 &quot;Snog Marry Avoid&quot; Transformations That Have To Be Seen To Be Believed">
            <a:extLst>
              <a:ext uri="{FF2B5EF4-FFF2-40B4-BE49-F238E27FC236}">
                <a16:creationId xmlns:a16="http://schemas.microsoft.com/office/drawing/2014/main" id="{906DD715-FDAE-43D4-84AA-0C9A36ADE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4"/>
          <a:stretch/>
        </p:blipFill>
        <p:spPr bwMode="auto">
          <a:xfrm>
            <a:off x="6313995" y="2312988"/>
            <a:ext cx="274030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2B277-22C9-413B-B025-6A49250D2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8"/>
          <a:stretch/>
        </p:blipFill>
        <p:spPr>
          <a:xfrm>
            <a:off x="2598319" y="2312417"/>
            <a:ext cx="2740299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2A2D-3A65-478B-86DB-2B1AF8DC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looks smarter?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95BA1-6096-4E2A-A574-D7DAB4CB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854" y="442220"/>
            <a:ext cx="7242614" cy="6411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63849-696A-4A95-9B79-EA58FD9AA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50"/>
          <a:stretch/>
        </p:blipFill>
        <p:spPr>
          <a:xfrm>
            <a:off x="406959" y="2020191"/>
            <a:ext cx="11228404" cy="43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281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Corbel</vt:lpstr>
      <vt:lpstr>SketchLinesVTI</vt:lpstr>
      <vt:lpstr>Stereotypes: Functions</vt:lpstr>
      <vt:lpstr>Review</vt:lpstr>
      <vt:lpstr>PowerPoint Presentation</vt:lpstr>
      <vt:lpstr>Learning Intentions</vt:lpstr>
      <vt:lpstr>Success Criteria</vt:lpstr>
      <vt:lpstr>Stereotypes</vt:lpstr>
      <vt:lpstr>Examples of stereotypes</vt:lpstr>
      <vt:lpstr>Tell me about this person…</vt:lpstr>
      <vt:lpstr>Who looks smarter?</vt:lpstr>
      <vt:lpstr>PowerPoint Presentation</vt:lpstr>
      <vt:lpstr>Evolutionary Perspective</vt:lpstr>
      <vt:lpstr>PowerPoint Presentation</vt:lpstr>
      <vt:lpstr>The tripartite model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45</cp:revision>
  <dcterms:created xsi:type="dcterms:W3CDTF">2023-02-01T11:31:06Z</dcterms:created>
  <dcterms:modified xsi:type="dcterms:W3CDTF">2023-07-21T03:11:05Z</dcterms:modified>
</cp:coreProperties>
</file>