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16" r:id="rId3"/>
    <p:sldId id="257" r:id="rId4"/>
    <p:sldId id="317" r:id="rId5"/>
    <p:sldId id="319" r:id="rId6"/>
    <p:sldId id="320" r:id="rId7"/>
    <p:sldId id="321" r:id="rId8"/>
    <p:sldId id="31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6B6"/>
    <a:srgbClr val="D6EDFA"/>
    <a:srgbClr val="FFF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CVlI-_4GZQ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uMt8b4UrcI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Small Changes Big Influence – Science Behind Persuasion (infographic)">
            <a:extLst>
              <a:ext uri="{FF2B5EF4-FFF2-40B4-BE49-F238E27FC236}">
                <a16:creationId xmlns:a16="http://schemas.microsoft.com/office/drawing/2014/main" id="{97632755-3B5D-9841-509E-12D106B8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821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1675" y="1346268"/>
            <a:ext cx="5932755" cy="3285207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Obedience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151" y="4631475"/>
            <a:ext cx="5934278" cy="11502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AEPSY Year 11 ATAR Psychology</a:t>
            </a:r>
            <a:endParaRPr lang="en-AU">
              <a:solidFill>
                <a:schemeClr val="bg1"/>
              </a:solidFill>
            </a:endParaRPr>
          </a:p>
          <a:p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E6B1-1C6C-4998-9A10-5BD55C2D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50EA-2731-46FB-8959-3C595EE2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82" y="2312276"/>
            <a:ext cx="9933429" cy="427513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400" dirty="0"/>
              <a:t>Compare the two aspects of social influence theory.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List the three processes or levels of influence.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Explain informed consent and withdrawal rights.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Why is compliance not effective at changing beliefs or attitudes?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What are the four pillars of child development?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E5298-66E0-43E6-A80A-8C7958A6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994" y="125646"/>
            <a:ext cx="4041998" cy="30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6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obedience</a:t>
            </a:r>
          </a:p>
          <a:p>
            <a:pPr marL="342900" lvl="0" indent="-342900">
              <a:spcBef>
                <a:spcPts val="805"/>
              </a:spcBef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social response to authority</a:t>
            </a:r>
          </a:p>
          <a:p>
            <a:pPr marL="342900" lvl="0" indent="-342900">
              <a:spcBef>
                <a:spcPts val="805"/>
              </a:spcBef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study: Behavioural study of obedience (Milgram, 1963)</a:t>
            </a:r>
            <a:endParaRPr lang="en-AU" sz="3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AU" sz="2400" dirty="0"/>
              <a:t>Define obedience</a:t>
            </a:r>
          </a:p>
          <a:p>
            <a:pPr marL="457200" indent="-457200">
              <a:buAutoNum type="arabicPeriod"/>
            </a:pPr>
            <a:r>
              <a:rPr lang="en-AU" sz="2400" dirty="0"/>
              <a:t>Summarise </a:t>
            </a:r>
            <a:r>
              <a:rPr lang="en-AU" sz="2400" dirty="0" err="1"/>
              <a:t>Milgrim’s</a:t>
            </a:r>
            <a:r>
              <a:rPr lang="en-AU" sz="2400" dirty="0"/>
              <a:t> Behavioural Obedience Study.</a:t>
            </a:r>
          </a:p>
          <a:p>
            <a:pPr marL="457200" indent="-457200">
              <a:buAutoNum type="arabicPeriod"/>
            </a:pPr>
            <a:r>
              <a:rPr lang="en-AU" sz="2400" dirty="0"/>
              <a:t>Explain why psychologists can only study behaviour. </a:t>
            </a:r>
          </a:p>
        </p:txBody>
      </p:sp>
    </p:spTree>
    <p:extLst>
      <p:ext uri="{BB962C8B-B14F-4D97-AF65-F5344CB8AC3E}">
        <p14:creationId xmlns:p14="http://schemas.microsoft.com/office/powerpoint/2010/main" val="359397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4CF4-849F-4A65-B5E5-43DBAF2A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Obedience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6DCC-3B6D-4A21-81F3-E563842F8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2312276"/>
            <a:ext cx="10953749" cy="4103504"/>
          </a:xfrm>
        </p:spPr>
        <p:txBody>
          <a:bodyPr>
            <a:normAutofit/>
          </a:bodyPr>
          <a:lstStyle/>
          <a:p>
            <a:r>
              <a:rPr lang="en-AU" sz="2400" dirty="0"/>
              <a:t>Changing behaviour in response to a direct order by an authority figure.</a:t>
            </a:r>
          </a:p>
          <a:p>
            <a:r>
              <a:rPr lang="en-AU" sz="2400" dirty="0"/>
              <a:t>Occurs within a hierarchy – each level of the hierarchy following the commands of those authority figures ‘higher up’.</a:t>
            </a:r>
          </a:p>
          <a:p>
            <a:r>
              <a:rPr lang="en-AU" sz="2400" dirty="0"/>
              <a:t>Usually motivated by avoidance of punishment, or because they have strong beliefs in the authority figure.</a:t>
            </a:r>
          </a:p>
        </p:txBody>
      </p:sp>
    </p:spTree>
    <p:extLst>
      <p:ext uri="{BB962C8B-B14F-4D97-AF65-F5344CB8AC3E}">
        <p14:creationId xmlns:p14="http://schemas.microsoft.com/office/powerpoint/2010/main" val="106481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63F5-6D54-4CC5-8A2D-FA23F246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Milgram Obedience Study">
            <a:hlinkClick r:id="" action="ppaction://media"/>
            <a:extLst>
              <a:ext uri="{FF2B5EF4-FFF2-40B4-BE49-F238E27FC236}">
                <a16:creationId xmlns:a16="http://schemas.microsoft.com/office/drawing/2014/main" id="{CD34FAC4-2FAF-4DE0-A134-DF69C0E0A15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61233" y="0"/>
            <a:ext cx="9177459" cy="68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1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CC77-35F5-4EB9-B3F9-33AF6AE4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The Milgram Experiment: Would You Do It?">
            <a:hlinkClick r:id="" action="ppaction://media"/>
            <a:extLst>
              <a:ext uri="{FF2B5EF4-FFF2-40B4-BE49-F238E27FC236}">
                <a16:creationId xmlns:a16="http://schemas.microsoft.com/office/drawing/2014/main" id="{CBDF49F7-BDE3-49C8-A2BE-796F1D62506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7038" y="246063"/>
            <a:ext cx="11145837" cy="629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9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AU" sz="2400" dirty="0"/>
              <a:t>Define obedience</a:t>
            </a:r>
          </a:p>
          <a:p>
            <a:pPr marL="457200" indent="-457200">
              <a:buAutoNum type="arabicPeriod"/>
            </a:pPr>
            <a:r>
              <a:rPr lang="en-AU" sz="2400" dirty="0"/>
              <a:t>Summarise </a:t>
            </a:r>
            <a:r>
              <a:rPr lang="en-AU" sz="2400" dirty="0" err="1"/>
              <a:t>Milgrim’s</a:t>
            </a:r>
            <a:r>
              <a:rPr lang="en-AU" sz="2400" dirty="0"/>
              <a:t> Behavioural Obedience Study.</a:t>
            </a:r>
          </a:p>
          <a:p>
            <a:pPr marL="457200" indent="-457200">
              <a:buAutoNum type="arabicPeriod"/>
            </a:pPr>
            <a:r>
              <a:rPr lang="en-AU" sz="2400" dirty="0"/>
              <a:t>Explain why psychologists can only study behaviour. </a:t>
            </a:r>
          </a:p>
        </p:txBody>
      </p:sp>
    </p:spTree>
    <p:extLst>
      <p:ext uri="{BB962C8B-B14F-4D97-AF65-F5344CB8AC3E}">
        <p14:creationId xmlns:p14="http://schemas.microsoft.com/office/powerpoint/2010/main" val="46960458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159</Words>
  <Application>Microsoft Office PowerPoint</Application>
  <PresentationFormat>Widescreen</PresentationFormat>
  <Paragraphs>25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Meiryo</vt:lpstr>
      <vt:lpstr>Calibri</vt:lpstr>
      <vt:lpstr>Corbel</vt:lpstr>
      <vt:lpstr>Symbol</vt:lpstr>
      <vt:lpstr>SketchLinesVTI</vt:lpstr>
      <vt:lpstr>Obedience</vt:lpstr>
      <vt:lpstr>Review</vt:lpstr>
      <vt:lpstr>Learning Intentions</vt:lpstr>
      <vt:lpstr>Success Criteria</vt:lpstr>
      <vt:lpstr>Obedience</vt:lpstr>
      <vt:lpstr>PowerPoint Presentation</vt:lpstr>
      <vt:lpstr>PowerPoint Presentation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60</cp:revision>
  <dcterms:created xsi:type="dcterms:W3CDTF">2023-02-01T11:31:06Z</dcterms:created>
  <dcterms:modified xsi:type="dcterms:W3CDTF">2023-09-11T07:01:03Z</dcterms:modified>
</cp:coreProperties>
</file>