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A81F58-30E7-4021-BD39-A02FABFF14C7}">
  <a:tblStyle styleId="{CCA81F58-30E7-4021-BD39-A02FABFF1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654b397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654b397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654b397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654b397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654b397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654b397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654b397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654b397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654b397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654b397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654b397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654b397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654b397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654b397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654b397_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654b397_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654b397_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654b397_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654b397_0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654b397_0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b654b397_0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b654b397_0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654b397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654b397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654b397_0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654b397_0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654b397_0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654b397_0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54b397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654b397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654b397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654b397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654b397_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654b397_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654b397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654b397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654b397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654b397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654b397_0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654b397_0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654b397_0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654b397_0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f4f3288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f4f3288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654b397_0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654b397_0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654b397_0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654b397_0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654b397_0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b654b397_0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654b397_0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654b397_0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b654b397_0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b654b397_0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654b397_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654b397_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654b397_0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654b397_0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654b397_0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b654b397_0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654b397_0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654b397_0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654b397_0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b654b397_0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4f3288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4f3288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654b397_0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654b397_0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b654b397_0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b654b397_0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654b397_0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654b397_0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b654b397_0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b654b397_0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b654b397_0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b654b397_0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654b397_0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b654b397_0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654b397_0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654b397_0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654b397_0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b654b397_0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654b397_0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654b397_0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b654b397_0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b654b397_0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4f3288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f4f3288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b654b397_0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b654b397_0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b654b397_0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b654b397_0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b654b397_0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b654b397_0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b654b397_0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b654b397_0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b654b397_0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b654b397_0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b654b397_0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b654b397_0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654b39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654b39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54b397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54b397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654b397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654b397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654b397_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654b397_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3833" y="16053"/>
            <a:ext cx="10925833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4659" y="881"/>
            <a:ext cx="10500941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46667" y="-882"/>
            <a:ext cx="216746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524934" y="-4974"/>
            <a:ext cx="1403435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9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348182" y="-21900"/>
            <a:ext cx="1723520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118653" y="-4700"/>
            <a:ext cx="310065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8088847" y="-6970"/>
            <a:ext cx="1100668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348182" y="-21900"/>
            <a:ext cx="1723520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118653" y="-4700"/>
            <a:ext cx="310065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8088847" y="-6970"/>
            <a:ext cx="1100668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6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6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348182" y="-21900"/>
            <a:ext cx="1723520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118653" y="-4700"/>
            <a:ext cx="310065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8088847" y="-6970"/>
            <a:ext cx="1100668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6264" y="4933387"/>
            <a:ext cx="9150267" cy="3100651"/>
            <a:chOff x="-6264" y="4933387"/>
            <a:chExt cx="9150267" cy="3100651"/>
          </a:xfrm>
        </p:grpSpPr>
        <p:sp>
          <p:nvSpPr>
            <p:cNvPr id="36" name="Google Shape;36;p6"/>
            <p:cNvSpPr/>
            <p:nvPr/>
          </p:nvSpPr>
          <p:spPr>
            <a:xfrm>
              <a:off x="-8" y="5537200"/>
              <a:ext cx="9144009" cy="1574769"/>
            </a:xfrm>
            <a:custGeom>
              <a:avLst/>
              <a:gdLst/>
              <a:ahLst/>
              <a:cxnLst/>
              <a:rect l="l" t="t" r="r" b="b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 rot="5400000" flipH="1">
              <a:off x="3018543" y="1908579"/>
              <a:ext cx="3100651" cy="9150267"/>
            </a:xfrm>
            <a:custGeom>
              <a:avLst/>
              <a:gdLst/>
              <a:ahLst/>
              <a:cxnLst/>
              <a:rect l="l" t="t" r="r" b="b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8" y="5740400"/>
              <a:ext cx="9144011" cy="1574769"/>
            </a:xfrm>
            <a:custGeom>
              <a:avLst/>
              <a:gdLst/>
              <a:ahLst/>
              <a:cxnLst/>
              <a:rect l="l" t="t" r="r" b="b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av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46.xml"/><Relationship Id="rId18" Type="http://schemas.openxmlformats.org/officeDocument/2006/relationships/slide" Target="slide48.xml"/><Relationship Id="rId26" Type="http://schemas.openxmlformats.org/officeDocument/2006/relationships/slide" Target="slide32.xml"/><Relationship Id="rId3" Type="http://schemas.openxmlformats.org/officeDocument/2006/relationships/slide" Target="slide3.xml"/><Relationship Id="rId21" Type="http://schemas.openxmlformats.org/officeDocument/2006/relationships/slide" Target="slide30.xml"/><Relationship Id="rId7" Type="http://schemas.openxmlformats.org/officeDocument/2006/relationships/slide" Target="slide34.xml"/><Relationship Id="rId12" Type="http://schemas.openxmlformats.org/officeDocument/2006/relationships/slide" Target="slide36.xml"/><Relationship Id="rId17" Type="http://schemas.openxmlformats.org/officeDocument/2006/relationships/slide" Target="slide38.xml"/><Relationship Id="rId25" Type="http://schemas.openxmlformats.org/officeDocument/2006/relationships/slide" Target="slide22.xml"/><Relationship Id="rId2" Type="http://schemas.openxmlformats.org/officeDocument/2006/relationships/notesSlide" Target="../notesSlides/notesSlide3.xml"/><Relationship Id="rId16" Type="http://schemas.openxmlformats.org/officeDocument/2006/relationships/slide" Target="slide28.xml"/><Relationship Id="rId20" Type="http://schemas.openxmlformats.org/officeDocument/2006/relationships/slide" Target="slide20.xml"/><Relationship Id="rId29" Type="http://schemas.openxmlformats.org/officeDocument/2006/relationships/slide" Target="slide5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11" Type="http://schemas.openxmlformats.org/officeDocument/2006/relationships/slide" Target="slide26.xml"/><Relationship Id="rId24" Type="http://schemas.openxmlformats.org/officeDocument/2006/relationships/slide" Target="slide12.xml"/><Relationship Id="rId5" Type="http://schemas.openxmlformats.org/officeDocument/2006/relationships/slide" Target="slide14.xml"/><Relationship Id="rId15" Type="http://schemas.openxmlformats.org/officeDocument/2006/relationships/slide" Target="slide18.xml"/><Relationship Id="rId23" Type="http://schemas.openxmlformats.org/officeDocument/2006/relationships/slide" Target="slide50.xml"/><Relationship Id="rId28" Type="http://schemas.openxmlformats.org/officeDocument/2006/relationships/slide" Target="slide52.xml"/><Relationship Id="rId10" Type="http://schemas.openxmlformats.org/officeDocument/2006/relationships/slide" Target="slide16.xml"/><Relationship Id="rId19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6.xml"/><Relationship Id="rId14" Type="http://schemas.openxmlformats.org/officeDocument/2006/relationships/slide" Target="slide8.xml"/><Relationship Id="rId22" Type="http://schemas.openxmlformats.org/officeDocument/2006/relationships/slide" Target="slide40.xml"/><Relationship Id="rId27" Type="http://schemas.openxmlformats.org/officeDocument/2006/relationships/slide" Target="slide4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946165" y="2694005"/>
            <a:ext cx="70509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Year 8 Physics Revision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75" y="1165425"/>
            <a:ext cx="6512300" cy="1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stated by the “Law of Conservation”?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2" name="Google Shape;122;p1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4" name="Google Shape;124;p1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Energy cannot be created or destroyed, it can only be transferred or transformed.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1" name="Google Shape;131;p1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1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p1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difference between a transfer of energy and transformation of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0" name="Google Shape;140;p1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1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4800">
                <a:solidFill>
                  <a:srgbClr val="FFFFFF"/>
                </a:solidFill>
              </a:rPr>
              <a:t>ransfer - Energy passed on without changing type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	Transformation - Energy changed from one type to another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9" name="Google Shape;149;p2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2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kinetic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8" name="Google Shape;158;p2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2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Energy possessed by objects in motion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7" name="Google Shape;167;p2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2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are the three ways heat energy can travel?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6" name="Google Shape;176;p2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2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p2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Radiation, Convection, Conduction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5" name="Google Shape;185;p2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2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equation for Kinetic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94" name="Google Shape;194;p2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2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½ x mass x velocity</a:t>
            </a:r>
            <a:r>
              <a:rPr lang="en" sz="4800" baseline="30000">
                <a:solidFill>
                  <a:srgbClr val="FFFFFF"/>
                </a:solidFill>
              </a:rPr>
              <a:t>2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3" name="Google Shape;203;p2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4" name="Google Shape;204;p2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2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>
            <a:hlinkClick r:id="" action="ppaction://hlinkshowjump?jump=nextslide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5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This is a </a:t>
            </a:r>
            <a:r>
              <a:rPr lang="en" sz="1800">
                <a:solidFill>
                  <a:srgbClr val="FFFF00"/>
                </a:solidFill>
              </a:rPr>
              <a:t>READ ONLY</a:t>
            </a:r>
            <a:r>
              <a:rPr lang="en" sz="1800">
                <a:solidFill>
                  <a:srgbClr val="FFFFFF"/>
                </a:solidFill>
              </a:rPr>
              <a:t> Google Slide Presentation. You need to </a:t>
            </a:r>
            <a:r>
              <a:rPr lang="en" sz="1800">
                <a:solidFill>
                  <a:srgbClr val="FFFF00"/>
                </a:solidFill>
              </a:rPr>
              <a:t>MAKE YOUR OWN COPY</a:t>
            </a:r>
            <a:r>
              <a:rPr lang="en" sz="1800">
                <a:solidFill>
                  <a:srgbClr val="FFFFFF"/>
                </a:solidFill>
              </a:rPr>
              <a:t> of this slideshow so you can edit it and create your own Jeopardy game.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To make your own copy, first be sure to be logged into your Google account, then click “File” and “Make a copy…” in the menu above.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Once you have your own copy of the slideshow you can now make your changes.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Edit the title slide as needed to name your Jeopardy game.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 the “Jeopardy Board” slide, replace the generic topic headings with your real topics. Reduce the font size if needed to fit your topic text to the box.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On each “Question” and “Answer” slide, simply type in your question and answer text to replace the placeholder text in the middle of the slide.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Everything is already hyperlinked to go to the correct slides, so no links need to be added.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All other text and items on each slide are linked back to that same slide so the user will not accidentally move to the next slide.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Delete this slide when done creating your Jeopardy game.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Editing Directions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units are used for mass and velocity when calculating kinetic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2" name="Google Shape;212;p2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4" name="Google Shape;214;p2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Mass - kilograms (kg)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Velocity - metres per second (m/s)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21" name="Google Shape;221;p2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2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3" name="Google Shape;223;p2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will increase an object’s kinetic energy more;</a:t>
            </a:r>
            <a:endParaRPr sz="4800">
              <a:solidFill>
                <a:srgbClr val="FFFFFF"/>
              </a:solidFill>
            </a:endParaRPr>
          </a:p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>
                <a:solidFill>
                  <a:srgbClr val="FFFFFF"/>
                </a:solidFill>
              </a:rPr>
              <a:t>Doubling its mass</a:t>
            </a:r>
            <a:endParaRPr sz="4800">
              <a:solidFill>
                <a:srgbClr val="FFFFFF"/>
              </a:solidFill>
            </a:endParaRPr>
          </a:p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>
                <a:solidFill>
                  <a:srgbClr val="FFFFFF"/>
                </a:solidFill>
              </a:rPr>
              <a:t>Doubling its velocity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0" name="Google Shape;230;p2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2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2" name="Google Shape;232;p2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2. Doubling its velocity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9" name="Google Shape;239;p3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1" name="Google Shape;241;p3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potential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8" name="Google Shape;248;p3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3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p3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Energy that is stored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7" name="Google Shape;257;p3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3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p3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Name two types of potential energy.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6" name="Google Shape;266;p3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3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" name="Google Shape;268;p3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Gravitational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Elastic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Chemical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Nuclear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Electrical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5" name="Google Shape;275;p3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3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7" name="Google Shape;277;p3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equation for gravitational potential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84" name="Google Shape;284;p3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3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6" name="Google Shape;286;p3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Mass x gravity x height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3" name="Google Shape;293;p3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3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5" name="Google Shape;295;p3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49329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JEOPARDY BOARD</a:t>
            </a:r>
            <a:endParaRPr>
              <a:solidFill>
                <a:srgbClr val="FFFF00"/>
              </a:solidFill>
            </a:endParaRPr>
          </a:p>
        </p:txBody>
      </p:sp>
      <p:graphicFrame>
        <p:nvGraphicFramePr>
          <p:cNvPr id="60" name="Google Shape;60;p10"/>
          <p:cNvGraphicFramePr/>
          <p:nvPr/>
        </p:nvGraphicFramePr>
        <p:xfrm>
          <a:off x="84750" y="1417833"/>
          <a:ext cx="9009375" cy="5383050"/>
        </p:xfrm>
        <a:graphic>
          <a:graphicData uri="http://schemas.openxmlformats.org/drawingml/2006/table">
            <a:tbl>
              <a:tblPr>
                <a:noFill/>
                <a:tableStyleId>{CCA81F58-30E7-4021-BD39-A02FABFF14C7}</a:tableStyleId>
              </a:tblPr>
              <a:tblGrid>
                <a:gridCol w="180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Energy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Kinetic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Potential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</a:rPr>
                        <a:t>Efficiency</a:t>
                      </a:r>
                      <a:endParaRPr sz="19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Wildcard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" name="Google Shape;61;p10">
            <a:hlinkClick r:id="rId29" action="ppaction://hlinksldjump"/>
          </p:cNvPr>
          <p:cNvSpPr txBox="1"/>
          <p:nvPr/>
        </p:nvSpPr>
        <p:spPr>
          <a:xfrm>
            <a:off x="6405700" y="434767"/>
            <a:ext cx="2482500" cy="574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00"/>
                </a:solidFill>
                <a:uFill>
                  <a:noFill/>
                </a:u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</a:t>
            </a:r>
            <a:endParaRPr sz="18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How can you increase the GPE of an object?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2" name="Google Shape;302;p3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3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4" name="Google Shape;304;p3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Increase the object’s height or mass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11" name="Google Shape;311;p3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2" name="Google Shape;312;p3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3" name="Google Shape;313;p3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Fission or Fusion are two methods of what type of potential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20" name="Google Shape;320;p3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3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2" name="Google Shape;322;p3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Nuclear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Fission - splitting of an atom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Fusion - fusing of two atoms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29" name="Google Shape;329;p4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" name="Google Shape;330;p4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1" name="Google Shape;331;p4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Input energy is transformed into useful energy or ...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38" name="Google Shape;338;p4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9" name="Google Shape;339;p4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0" name="Google Shape;340;p4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Waste energy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47" name="Google Shape;347;p4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4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light is more efficient CFL or LED?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56" name="Google Shape;356;p4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4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8" name="Google Shape;358;p4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LED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65" name="Google Shape;365;p4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4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7" name="Google Shape;367;p4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name of the diagram that displays energy efficiency?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4" name="Google Shape;374;p4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4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6" name="Google Shape;376;p4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Sankey Diagram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3" name="Google Shape;383;p4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4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5" name="Google Shape;385;p4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energy?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8" name="Google Shape;68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p1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If an appliance uses 1000J of energy and converts it to 800J of useful energy what is its efficiency?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92" name="Google Shape;392;p4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3" name="Google Shape;393;p4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4" name="Google Shape;394;p4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01" name="Google Shape;401;p4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Google Shape;402;p4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3" name="Google Shape;403;p4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equation for energy efficiency?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0" name="Google Shape;410;p4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4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2" name="Google Shape;412;p4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Useful Energy / Total input energy x 100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9" name="Google Shape;419;p5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5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1" name="Google Shape;421;p5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Who came up with the theory of gravity?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8" name="Google Shape;428;p5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9" name="Google Shape;429;p5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0" name="Google Shape;430;p5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Sir Isaac Newton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37" name="Google Shape;437;p5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5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9" name="Google Shape;439;p5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element has an atomic number of 1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46" name="Google Shape;446;p5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Google Shape;447;p5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8" name="Google Shape;448;p5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Hydrogen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55" name="Google Shape;455;p5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6" name="Google Shape;456;p5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7" name="Google Shape;457;p5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fourth planet from the sun?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64" name="Google Shape;464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5" name="Google Shape;465;p5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6" name="Google Shape;466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Mars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73" name="Google Shape;473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4" name="Google Shape;474;p5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5" name="Google Shape;475;p5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4800">
                <a:solidFill>
                  <a:srgbClr val="FFFFFF"/>
                </a:solidFill>
              </a:rPr>
              <a:t>he ability to do work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7" name="Google Shape;77;p1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" name="Google Shape;79;p1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are the three types of rock?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82" name="Google Shape;482;p5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5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4" name="Google Shape;484;p5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5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Igneous, Metamorphic and Sedimentary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91" name="Google Shape;491;p5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2" name="Google Shape;492;p5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3" name="Google Shape;493;p5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year was Apollo 11 launched?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00" name="Google Shape;500;p5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5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2" name="Google Shape;502;p5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1969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09" name="Google Shape;509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6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1" name="Google Shape;511;p6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Topic: </a:t>
            </a:r>
            <a:r>
              <a:rPr lang="en" sz="4800">
                <a:solidFill>
                  <a:srgbClr val="FFFFFF"/>
                </a:solidFill>
              </a:rPr>
              <a:t>Energy Calculations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18" name="Google Shape;518;p6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9" name="Google Shape;519;p6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</a:t>
            </a:r>
            <a:r>
              <a:rPr lang="en" sz="1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0" name="Google Shape;520;p6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1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163" y="967097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6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has more energy?</a:t>
            </a:r>
            <a:endParaRPr sz="4800">
              <a:solidFill>
                <a:srgbClr val="FFFFFF"/>
              </a:solidFill>
            </a:endParaRPr>
          </a:p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>
                <a:solidFill>
                  <a:srgbClr val="FFFFFF"/>
                </a:solidFill>
              </a:rPr>
              <a:t>A 60kg person 50 metres in the air</a:t>
            </a:r>
            <a:br>
              <a:rPr lang="en" sz="4800">
                <a:solidFill>
                  <a:srgbClr val="FFFFFF"/>
                </a:solidFill>
              </a:rPr>
            </a:br>
            <a:r>
              <a:rPr lang="en" sz="4800">
                <a:solidFill>
                  <a:srgbClr val="FFFFFF"/>
                </a:solidFill>
              </a:rPr>
              <a:t>OR</a:t>
            </a:r>
            <a:endParaRPr sz="4800">
              <a:solidFill>
                <a:srgbClr val="FFFFFF"/>
              </a:solidFill>
            </a:endParaRPr>
          </a:p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>
                <a:solidFill>
                  <a:srgbClr val="FFFFFF"/>
                </a:solidFill>
              </a:rPr>
              <a:t>A 60kg person running 30m/s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28" name="Google Shape;528;p6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9" name="Google Shape;529;p62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0" name="Google Shape;530;p62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 b="1" u="sng">
                <a:solidFill>
                  <a:srgbClr val="FFFFFF"/>
                </a:solidFill>
              </a:rPr>
              <a:t>Mgh = 60x9.8x50 = 29,400</a:t>
            </a:r>
            <a:br>
              <a:rPr lang="en" sz="4800">
                <a:solidFill>
                  <a:srgbClr val="FFFFFF"/>
                </a:solidFill>
              </a:rPr>
            </a:br>
            <a:endParaRPr sz="4800">
              <a:solidFill>
                <a:srgbClr val="FFFFFF"/>
              </a:solidFill>
            </a:endParaRPr>
          </a:p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AutoNum type="arabicPeriod"/>
            </a:pPr>
            <a:r>
              <a:rPr lang="en" sz="4800">
                <a:solidFill>
                  <a:srgbClr val="FFFFFF"/>
                </a:solidFill>
              </a:rPr>
              <a:t>1/2mv</a:t>
            </a:r>
            <a:r>
              <a:rPr lang="en" sz="4800" baseline="30000">
                <a:solidFill>
                  <a:srgbClr val="FFFFFF"/>
                </a:solidFill>
              </a:rPr>
              <a:t>2</a:t>
            </a:r>
            <a:r>
              <a:rPr lang="en" sz="4800">
                <a:solidFill>
                  <a:srgbClr val="FFFFFF"/>
                </a:solidFill>
              </a:rPr>
              <a:t> = 0.5x60x900 = 27,000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37" name="Google Shape;537;p6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8" name="Google Shape;538;p63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9" name="Google Shape;539;p63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shape/form do light and sound energy travel in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6" name="Google Shape;86;p1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Waves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5" name="Google Shape;95;p1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unit is energy measured in?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4" name="Google Shape;104;p1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1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Joules (J)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3" name="Google Shape;113;p1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p1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26FC81-192F-414B-8009-E7ED4D50B7B0}"/>
</file>

<file path=customXml/itemProps2.xml><?xml version="1.0" encoding="utf-8"?>
<ds:datastoreItem xmlns:ds="http://schemas.openxmlformats.org/officeDocument/2006/customXml" ds:itemID="{2E398BA4-06BC-4898-9422-CC5D7961B9C5}"/>
</file>

<file path=customXml/itemProps3.xml><?xml version="1.0" encoding="utf-8"?>
<ds:datastoreItem xmlns:ds="http://schemas.openxmlformats.org/officeDocument/2006/customXml" ds:itemID="{CABBD34D-416B-4361-A834-54D2D36C5A9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Office PowerPoint</Application>
  <PresentationFormat>On-screen Show (4:3)</PresentationFormat>
  <Paragraphs>216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Trebuchet MS</vt:lpstr>
      <vt:lpstr>Wave</vt:lpstr>
      <vt:lpstr>Year 8 Physics Revision</vt:lpstr>
      <vt:lpstr>Editing Directions</vt:lpstr>
      <vt:lpstr>JEOPARDY BOARD</vt:lpstr>
      <vt:lpstr>Topic 1 - $100 Question</vt:lpstr>
      <vt:lpstr>Topic 1 - $100 Answer</vt:lpstr>
      <vt:lpstr>Topic 1 - $200 Question</vt:lpstr>
      <vt:lpstr>Topic 1 - $200 Answer</vt:lpstr>
      <vt:lpstr>Topic 1 - $300 Question</vt:lpstr>
      <vt:lpstr>Topic 1 - $300 Answer</vt:lpstr>
      <vt:lpstr>Topic 1 - $400 Question</vt:lpstr>
      <vt:lpstr>Topic 1 - $400 Answer</vt:lpstr>
      <vt:lpstr>Topic 1 - $500 Question</vt:lpstr>
      <vt:lpstr>Topic 1 - $500 Answer</vt:lpstr>
      <vt:lpstr>Topic 2 - $100 Question</vt:lpstr>
      <vt:lpstr>Topic 2 - $100 Answer</vt:lpstr>
      <vt:lpstr>Topic 2 - $200 Question</vt:lpstr>
      <vt:lpstr>Topic 2 - $200 Answer</vt:lpstr>
      <vt:lpstr>Topic 2 - $300 Question</vt:lpstr>
      <vt:lpstr>Topic 2 - $300 Answer</vt:lpstr>
      <vt:lpstr>Topic 2 - $400 Question</vt:lpstr>
      <vt:lpstr>Topic 2 - $400 Answer</vt:lpstr>
      <vt:lpstr>Topic 2 - $500 Question</vt:lpstr>
      <vt:lpstr>Topic 2 - $500 Answer</vt:lpstr>
      <vt:lpstr>Topic 3 - $100 Question</vt:lpstr>
      <vt:lpstr>Topic 3 - $100 Answer</vt:lpstr>
      <vt:lpstr>Topic 3 - $200 Question</vt:lpstr>
      <vt:lpstr>Topic 3 - $200 Answer</vt:lpstr>
      <vt:lpstr>Topic 3 - $300 Question</vt:lpstr>
      <vt:lpstr>Topic 3 - $300 Answer</vt:lpstr>
      <vt:lpstr>Topic 3 - $400 Question</vt:lpstr>
      <vt:lpstr>Topic 3 - $400 Answer</vt:lpstr>
      <vt:lpstr>Topic 3 - $500 Question</vt:lpstr>
      <vt:lpstr>Topic 3 - $500 Answer</vt:lpstr>
      <vt:lpstr>Topic 4 - $100 Question</vt:lpstr>
      <vt:lpstr>Topic 4 - $100 Answer</vt:lpstr>
      <vt:lpstr>Topic 4 - $200 Question</vt:lpstr>
      <vt:lpstr>Topic 4 - $200 Answer</vt:lpstr>
      <vt:lpstr>Topic 4 - $300 Question</vt:lpstr>
      <vt:lpstr>Topic 4 - $300 Answer</vt:lpstr>
      <vt:lpstr>Topic 4 - $400 Question</vt:lpstr>
      <vt:lpstr>Topic 4 - $400 Answer</vt:lpstr>
      <vt:lpstr>Topic 4 - $500 Question</vt:lpstr>
      <vt:lpstr>Topic 4 - $500 Answer</vt:lpstr>
      <vt:lpstr>Topic 5 - $100 Question</vt:lpstr>
      <vt:lpstr>Topic 5 - $100 Answer</vt:lpstr>
      <vt:lpstr>Topic 5 - $200 Question</vt:lpstr>
      <vt:lpstr>Topic 5 - $200 Answer</vt:lpstr>
      <vt:lpstr>Topic 5 - $300 Question</vt:lpstr>
      <vt:lpstr>Topic 5 - $300 Answer</vt:lpstr>
      <vt:lpstr>Topic 5 - $400 Question</vt:lpstr>
      <vt:lpstr>Topic 5 - $400 Answer</vt:lpstr>
      <vt:lpstr>Topic 5 - $500 Question</vt:lpstr>
      <vt:lpstr>Topic 5 - $500 Answer</vt:lpstr>
      <vt:lpstr>FINAL</vt:lpstr>
      <vt:lpstr>Final Jeopardy Question</vt:lpstr>
      <vt:lpstr>Final Jeopardy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 Physics Revision</dc:title>
  <cp:lastModifiedBy>Josh Arlidge</cp:lastModifiedBy>
  <cp:revision>1</cp:revision>
  <dcterms:modified xsi:type="dcterms:W3CDTF">2021-11-18T14:27:39Z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48500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