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47"/>
    <p:restoredTop sz="94580"/>
  </p:normalViewPr>
  <p:slideViewPr>
    <p:cSldViewPr snapToGrid="0" snapToObjects="1">
      <p:cViewPr varScale="1">
        <p:scale>
          <a:sx n="121" d="100"/>
          <a:sy n="121"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E4C7-BC6F-5C44-B5B0-A5DDAE5346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F5FBEA-2B57-B349-BA3B-23DA5416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709B43-EB00-FD49-B96B-DF9FA99946E3}"/>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5" name="Footer Placeholder 4">
            <a:extLst>
              <a:ext uri="{FF2B5EF4-FFF2-40B4-BE49-F238E27FC236}">
                <a16:creationId xmlns:a16="http://schemas.microsoft.com/office/drawing/2014/main" id="{7715BD39-B13D-704E-90B0-D6FB44BB9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EB1C-E1F2-824A-902D-5BFA0270B3EE}"/>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125900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F745-917E-114B-A9D9-8659B4451E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E3C93C-71B9-F842-922F-64DA8EBABD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280F9-7C0D-7844-A759-E81D9555AFBF}"/>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5" name="Footer Placeholder 4">
            <a:extLst>
              <a:ext uri="{FF2B5EF4-FFF2-40B4-BE49-F238E27FC236}">
                <a16:creationId xmlns:a16="http://schemas.microsoft.com/office/drawing/2014/main" id="{BD98490E-4963-AE49-A408-00D95DE90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CA21B-9F28-BF46-8C9F-78EBFAE6DE9F}"/>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9823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7B1E5-1D4A-DC4E-BF33-16A967646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CB76B-3A47-7642-A85A-8E3ABD1C0A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71570-E291-CE48-8F81-7FB6326C759D}"/>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5" name="Footer Placeholder 4">
            <a:extLst>
              <a:ext uri="{FF2B5EF4-FFF2-40B4-BE49-F238E27FC236}">
                <a16:creationId xmlns:a16="http://schemas.microsoft.com/office/drawing/2014/main" id="{C574D5C8-3531-F640-ABD4-BC76BC30E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AEC94-7B4A-E94F-B6DA-94772294A21C}"/>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110829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6041-A873-7543-8FCF-FDC34FEE6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E7617-BD9A-5246-AA19-6B4BCF893E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F6CA4-3FE7-1D4C-9D23-6BC491BDA1FD}"/>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5" name="Footer Placeholder 4">
            <a:extLst>
              <a:ext uri="{FF2B5EF4-FFF2-40B4-BE49-F238E27FC236}">
                <a16:creationId xmlns:a16="http://schemas.microsoft.com/office/drawing/2014/main" id="{3C14BC9A-A785-B741-AB88-07DB5B310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701C8-5FBD-2246-981C-A8071AEDDD5E}"/>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31669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9431-E336-B249-8764-68A7C2290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70773D-312C-1845-A164-D24227627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DEA8C6-4D3B-5245-9869-364388473AEA}"/>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5" name="Footer Placeholder 4">
            <a:extLst>
              <a:ext uri="{FF2B5EF4-FFF2-40B4-BE49-F238E27FC236}">
                <a16:creationId xmlns:a16="http://schemas.microsoft.com/office/drawing/2014/main" id="{8ECDD0AD-FEA8-094F-BF54-7F3D6D7F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AC2D4-502E-FA40-8C3A-545BF9A8FF65}"/>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277490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C9E4-BFF6-8246-A228-69E4AFA3E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0A57B-244E-C54D-8EE8-76568B584F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7CF434-05BD-3E4B-96E3-4FCDA2D1E8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F77BF-1BC7-5E42-B6C9-31B978BF84C2}"/>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6" name="Footer Placeholder 5">
            <a:extLst>
              <a:ext uri="{FF2B5EF4-FFF2-40B4-BE49-F238E27FC236}">
                <a16:creationId xmlns:a16="http://schemas.microsoft.com/office/drawing/2014/main" id="{0F496B03-C0FF-F64F-BC76-F3433ED18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97AE0-BBB3-F44D-B48C-8B9CE3D48D17}"/>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251900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8DC2-9356-1847-B5E7-C24521428B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3FFA47-994E-7E46-BB45-30646ECA1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4C5DEE-BC73-3B4A-B63B-960B36261A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F82BA-9F65-9649-9E34-222873B36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9D63BF-43FF-2D43-92B9-7B61458487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6C37E6-523F-E846-9FE3-93038D32C769}"/>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8" name="Footer Placeholder 7">
            <a:extLst>
              <a:ext uri="{FF2B5EF4-FFF2-40B4-BE49-F238E27FC236}">
                <a16:creationId xmlns:a16="http://schemas.microsoft.com/office/drawing/2014/main" id="{AC370AA7-F9BC-744E-AEF1-4228C20195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6A6FA-56CE-5145-B4A1-BC8BE566FEE5}"/>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91363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B68F-6A07-6F4C-83E0-95E5A514D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196B4-474C-374F-AB7D-C3FB064DDF52}"/>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4" name="Footer Placeholder 3">
            <a:extLst>
              <a:ext uri="{FF2B5EF4-FFF2-40B4-BE49-F238E27FC236}">
                <a16:creationId xmlns:a16="http://schemas.microsoft.com/office/drawing/2014/main" id="{9E583F3D-276E-E64B-863C-F3F010F8A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89304-DB67-0B43-AF55-D2E4CB1041B5}"/>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182532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35261-92D0-FA4A-8216-42BEE8C9F67E}"/>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3" name="Footer Placeholder 2">
            <a:extLst>
              <a:ext uri="{FF2B5EF4-FFF2-40B4-BE49-F238E27FC236}">
                <a16:creationId xmlns:a16="http://schemas.microsoft.com/office/drawing/2014/main" id="{A6A4C281-0729-2C4B-BF2C-FBD963F213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615F8-F73B-D54C-9022-00C164F2BAF1}"/>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185354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13B3-9756-2B44-9FF2-30963612A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42206-5C58-6A44-B926-D42184047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7BB2AD-8AA3-AD46-9DAF-F3DA730B0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4D4B68-D999-7443-9270-88EED85D9490}"/>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6" name="Footer Placeholder 5">
            <a:extLst>
              <a:ext uri="{FF2B5EF4-FFF2-40B4-BE49-F238E27FC236}">
                <a16:creationId xmlns:a16="http://schemas.microsoft.com/office/drawing/2014/main" id="{FA43AB6B-678F-8144-A754-C8F410671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3952D-2593-A24B-8594-99A71350FBAE}"/>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82251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06FC-08AC-AC4F-A782-5BAD0F396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1D06CC-73B9-1D46-ABC6-BB01654ED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E70CFB-71DE-F146-B1BE-85C8A57B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B926D3-6965-BE41-8696-02E84D0670E9}"/>
              </a:ext>
            </a:extLst>
          </p:cNvPr>
          <p:cNvSpPr>
            <a:spLocks noGrp="1"/>
          </p:cNvSpPr>
          <p:nvPr>
            <p:ph type="dt" sz="half" idx="10"/>
          </p:nvPr>
        </p:nvSpPr>
        <p:spPr/>
        <p:txBody>
          <a:bodyPr/>
          <a:lstStyle/>
          <a:p>
            <a:fld id="{D003FF07-1C96-8140-9188-5AE6947C027A}" type="datetimeFigureOut">
              <a:rPr lang="en-US" smtClean="0"/>
              <a:t>4/9/19</a:t>
            </a:fld>
            <a:endParaRPr lang="en-US"/>
          </a:p>
        </p:txBody>
      </p:sp>
      <p:sp>
        <p:nvSpPr>
          <p:cNvPr id="6" name="Footer Placeholder 5">
            <a:extLst>
              <a:ext uri="{FF2B5EF4-FFF2-40B4-BE49-F238E27FC236}">
                <a16:creationId xmlns:a16="http://schemas.microsoft.com/office/drawing/2014/main" id="{47526ED4-A228-AE45-B6E4-477A4E55B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CFF72-0D2C-3845-8EFA-CAFBD97A4F8C}"/>
              </a:ext>
            </a:extLst>
          </p:cNvPr>
          <p:cNvSpPr>
            <a:spLocks noGrp="1"/>
          </p:cNvSpPr>
          <p:nvPr>
            <p:ph type="sldNum" sz="quarter" idx="12"/>
          </p:nvPr>
        </p:nvSpPr>
        <p:spPr/>
        <p:txBody>
          <a:bodyPr/>
          <a:lstStyle/>
          <a:p>
            <a:fld id="{86CFE640-606C-304C-9DE3-FF63D1237107}" type="slidenum">
              <a:rPr lang="en-US" smtClean="0"/>
              <a:t>‹#›</a:t>
            </a:fld>
            <a:endParaRPr lang="en-US"/>
          </a:p>
        </p:txBody>
      </p:sp>
    </p:spTree>
    <p:extLst>
      <p:ext uri="{BB962C8B-B14F-4D97-AF65-F5344CB8AC3E}">
        <p14:creationId xmlns:p14="http://schemas.microsoft.com/office/powerpoint/2010/main" val="334322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96E8D-5293-6C4B-9CA5-555AFB918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8F303A-CDF4-F841-8C16-61FA3B4FA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6032A-5F54-2D49-B824-AE23617DF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3FF07-1C96-8140-9188-5AE6947C027A}" type="datetimeFigureOut">
              <a:rPr lang="en-US" smtClean="0"/>
              <a:t>4/9/19</a:t>
            </a:fld>
            <a:endParaRPr lang="en-US"/>
          </a:p>
        </p:txBody>
      </p:sp>
      <p:sp>
        <p:nvSpPr>
          <p:cNvPr id="5" name="Footer Placeholder 4">
            <a:extLst>
              <a:ext uri="{FF2B5EF4-FFF2-40B4-BE49-F238E27FC236}">
                <a16:creationId xmlns:a16="http://schemas.microsoft.com/office/drawing/2014/main" id="{290A2D84-9CDB-7747-8E17-5C612ABC7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F1194A-EC60-9D44-A240-44BF57BE5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FE640-606C-304C-9DE3-FF63D1237107}" type="slidenum">
              <a:rPr lang="en-US" smtClean="0"/>
              <a:t>‹#›</a:t>
            </a:fld>
            <a:endParaRPr lang="en-US"/>
          </a:p>
        </p:txBody>
      </p:sp>
    </p:spTree>
    <p:extLst>
      <p:ext uri="{BB962C8B-B14F-4D97-AF65-F5344CB8AC3E}">
        <p14:creationId xmlns:p14="http://schemas.microsoft.com/office/powerpoint/2010/main" val="226956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9830-50C4-0541-9BF8-109E05BCCB53}"/>
              </a:ext>
            </a:extLst>
          </p:cNvPr>
          <p:cNvSpPr>
            <a:spLocks noGrp="1"/>
          </p:cNvSpPr>
          <p:nvPr>
            <p:ph type="ctrTitle"/>
          </p:nvPr>
        </p:nvSpPr>
        <p:spPr/>
        <p:txBody>
          <a:bodyPr/>
          <a:lstStyle/>
          <a:p>
            <a:r>
              <a:rPr lang="en-US" dirty="0"/>
              <a:t>Classifying Rocks</a:t>
            </a:r>
          </a:p>
        </p:txBody>
      </p:sp>
      <p:sp>
        <p:nvSpPr>
          <p:cNvPr id="3" name="Subtitle 2">
            <a:extLst>
              <a:ext uri="{FF2B5EF4-FFF2-40B4-BE49-F238E27FC236}">
                <a16:creationId xmlns:a16="http://schemas.microsoft.com/office/drawing/2014/main" id="{866C92E3-F46A-2848-847B-C877882BC917}"/>
              </a:ext>
            </a:extLst>
          </p:cNvPr>
          <p:cNvSpPr>
            <a:spLocks noGrp="1"/>
          </p:cNvSpPr>
          <p:nvPr>
            <p:ph type="subTitle" idx="1"/>
          </p:nvPr>
        </p:nvSpPr>
        <p:spPr/>
        <p:txBody>
          <a:bodyPr/>
          <a:lstStyle/>
          <a:p>
            <a:r>
              <a:rPr lang="en-US" dirty="0"/>
              <a:t>Prac</a:t>
            </a:r>
          </a:p>
        </p:txBody>
      </p:sp>
    </p:spTree>
    <p:extLst>
      <p:ext uri="{BB962C8B-B14F-4D97-AF65-F5344CB8AC3E}">
        <p14:creationId xmlns:p14="http://schemas.microsoft.com/office/powerpoint/2010/main" val="296393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D611-5419-EE47-81EE-F2974A61111B}"/>
              </a:ext>
            </a:extLst>
          </p:cNvPr>
          <p:cNvSpPr>
            <a:spLocks noGrp="1"/>
          </p:cNvSpPr>
          <p:nvPr>
            <p:ph type="title"/>
          </p:nvPr>
        </p:nvSpPr>
        <p:spPr/>
        <p:txBody>
          <a:bodyPr/>
          <a:lstStyle/>
          <a:p>
            <a:r>
              <a:rPr lang="en-US" dirty="0"/>
              <a:t>Igneous</a:t>
            </a:r>
          </a:p>
        </p:txBody>
      </p:sp>
      <p:pic>
        <p:nvPicPr>
          <p:cNvPr id="5" name="Content Placeholder 4">
            <a:extLst>
              <a:ext uri="{FF2B5EF4-FFF2-40B4-BE49-F238E27FC236}">
                <a16:creationId xmlns:a16="http://schemas.microsoft.com/office/drawing/2014/main" id="{ED9CD6B7-6AC3-244B-ACB0-491F259F0443}"/>
              </a:ext>
            </a:extLst>
          </p:cNvPr>
          <p:cNvPicPr>
            <a:picLocks noGrp="1" noChangeAspect="1"/>
          </p:cNvPicPr>
          <p:nvPr>
            <p:ph idx="1"/>
          </p:nvPr>
        </p:nvPicPr>
        <p:blipFill rotWithShape="1">
          <a:blip r:embed="rId2"/>
          <a:srcRect l="44432"/>
          <a:stretch/>
        </p:blipFill>
        <p:spPr>
          <a:xfrm>
            <a:off x="838200" y="1690688"/>
            <a:ext cx="7319211" cy="4751322"/>
          </a:xfrm>
        </p:spPr>
      </p:pic>
    </p:spTree>
    <p:extLst>
      <p:ext uri="{BB962C8B-B14F-4D97-AF65-F5344CB8AC3E}">
        <p14:creationId xmlns:p14="http://schemas.microsoft.com/office/powerpoint/2010/main" val="350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7A59-0F77-A147-A3E0-CFF73819D58C}"/>
              </a:ext>
            </a:extLst>
          </p:cNvPr>
          <p:cNvSpPr>
            <a:spLocks noGrp="1"/>
          </p:cNvSpPr>
          <p:nvPr>
            <p:ph type="title"/>
          </p:nvPr>
        </p:nvSpPr>
        <p:spPr/>
        <p:txBody>
          <a:bodyPr/>
          <a:lstStyle/>
          <a:p>
            <a:r>
              <a:rPr lang="en-US" dirty="0"/>
              <a:t>Sedimentary</a:t>
            </a:r>
          </a:p>
        </p:txBody>
      </p:sp>
      <p:pic>
        <p:nvPicPr>
          <p:cNvPr id="5" name="Content Placeholder 4">
            <a:extLst>
              <a:ext uri="{FF2B5EF4-FFF2-40B4-BE49-F238E27FC236}">
                <a16:creationId xmlns:a16="http://schemas.microsoft.com/office/drawing/2014/main" id="{9D791FDE-C164-1E4C-965C-7B7848997E3B}"/>
              </a:ext>
            </a:extLst>
          </p:cNvPr>
          <p:cNvPicPr>
            <a:picLocks noGrp="1" noChangeAspect="1"/>
          </p:cNvPicPr>
          <p:nvPr>
            <p:ph idx="1"/>
          </p:nvPr>
        </p:nvPicPr>
        <p:blipFill rotWithShape="1">
          <a:blip r:embed="rId2"/>
          <a:srcRect l="44203"/>
          <a:stretch/>
        </p:blipFill>
        <p:spPr>
          <a:xfrm>
            <a:off x="838199" y="1690688"/>
            <a:ext cx="6404811" cy="4596390"/>
          </a:xfrm>
        </p:spPr>
      </p:pic>
    </p:spTree>
    <p:extLst>
      <p:ext uri="{BB962C8B-B14F-4D97-AF65-F5344CB8AC3E}">
        <p14:creationId xmlns:p14="http://schemas.microsoft.com/office/powerpoint/2010/main" val="389440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A21A-5048-BF44-87C6-21CB60B204F6}"/>
              </a:ext>
            </a:extLst>
          </p:cNvPr>
          <p:cNvSpPr>
            <a:spLocks noGrp="1"/>
          </p:cNvSpPr>
          <p:nvPr>
            <p:ph type="title"/>
          </p:nvPr>
        </p:nvSpPr>
        <p:spPr/>
        <p:txBody>
          <a:bodyPr/>
          <a:lstStyle/>
          <a:p>
            <a:r>
              <a:rPr lang="en-US" dirty="0"/>
              <a:t>Metamorphic</a:t>
            </a:r>
          </a:p>
        </p:txBody>
      </p:sp>
      <p:pic>
        <p:nvPicPr>
          <p:cNvPr id="5" name="Content Placeholder 4">
            <a:extLst>
              <a:ext uri="{FF2B5EF4-FFF2-40B4-BE49-F238E27FC236}">
                <a16:creationId xmlns:a16="http://schemas.microsoft.com/office/drawing/2014/main" id="{ABF38476-AA9F-B942-9A6C-D1548C08710D}"/>
              </a:ext>
            </a:extLst>
          </p:cNvPr>
          <p:cNvPicPr>
            <a:picLocks noGrp="1" noChangeAspect="1"/>
          </p:cNvPicPr>
          <p:nvPr>
            <p:ph idx="1"/>
          </p:nvPr>
        </p:nvPicPr>
        <p:blipFill rotWithShape="1">
          <a:blip r:embed="rId2"/>
          <a:srcRect l="44890"/>
          <a:stretch/>
        </p:blipFill>
        <p:spPr>
          <a:xfrm>
            <a:off x="838200" y="2048296"/>
            <a:ext cx="5795211" cy="2943469"/>
          </a:xfrm>
        </p:spPr>
      </p:pic>
    </p:spTree>
    <p:extLst>
      <p:ext uri="{BB962C8B-B14F-4D97-AF65-F5344CB8AC3E}">
        <p14:creationId xmlns:p14="http://schemas.microsoft.com/office/powerpoint/2010/main" val="326860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FA89-14F4-9341-B3BC-735017484E66}"/>
              </a:ext>
            </a:extLst>
          </p:cNvPr>
          <p:cNvSpPr>
            <a:spLocks noGrp="1"/>
          </p:cNvSpPr>
          <p:nvPr>
            <p:ph type="title"/>
          </p:nvPr>
        </p:nvSpPr>
        <p:spPr/>
        <p:txBody>
          <a:bodyPr/>
          <a:lstStyle/>
          <a:p>
            <a:r>
              <a:rPr lang="en-AU" dirty="0"/>
              <a:t>Classifying Rocks </a:t>
            </a:r>
            <a:endParaRPr lang="en-US" dirty="0"/>
          </a:p>
        </p:txBody>
      </p:sp>
      <p:sp>
        <p:nvSpPr>
          <p:cNvPr id="3" name="Content Placeholder 2">
            <a:extLst>
              <a:ext uri="{FF2B5EF4-FFF2-40B4-BE49-F238E27FC236}">
                <a16:creationId xmlns:a16="http://schemas.microsoft.com/office/drawing/2014/main" id="{B5D748A4-37AD-B74A-B927-DBC629452CAF}"/>
              </a:ext>
            </a:extLst>
          </p:cNvPr>
          <p:cNvSpPr>
            <a:spLocks noGrp="1"/>
          </p:cNvSpPr>
          <p:nvPr>
            <p:ph idx="1"/>
          </p:nvPr>
        </p:nvSpPr>
        <p:spPr>
          <a:xfrm>
            <a:off x="838200" y="1825625"/>
            <a:ext cx="10515600" cy="1976354"/>
          </a:xfrm>
        </p:spPr>
        <p:txBody>
          <a:bodyPr/>
          <a:lstStyle/>
          <a:p>
            <a:r>
              <a:rPr lang="en-AU" dirty="0"/>
              <a:t>Directions: Look at each rock. As you look at each rock, pay close attention to its characteristics. These characteristic will help you figure out if it is igneous, sedimentary, or metamorphic. Write the name of the rock in the correct category. </a:t>
            </a:r>
            <a:endParaRPr lang="en-AU" dirty="0">
              <a:effectLst/>
            </a:endParaRPr>
          </a:p>
          <a:p>
            <a:endParaRPr lang="en-US" dirty="0"/>
          </a:p>
        </p:txBody>
      </p:sp>
      <p:pic>
        <p:nvPicPr>
          <p:cNvPr id="5" name="Picture 4">
            <a:extLst>
              <a:ext uri="{FF2B5EF4-FFF2-40B4-BE49-F238E27FC236}">
                <a16:creationId xmlns:a16="http://schemas.microsoft.com/office/drawing/2014/main" id="{66407A2F-AE69-7148-8DE7-9D193F071AB3}"/>
              </a:ext>
            </a:extLst>
          </p:cNvPr>
          <p:cNvPicPr>
            <a:picLocks noChangeAspect="1"/>
          </p:cNvPicPr>
          <p:nvPr/>
        </p:nvPicPr>
        <p:blipFill>
          <a:blip r:embed="rId2"/>
          <a:stretch>
            <a:fillRect/>
          </a:stretch>
        </p:blipFill>
        <p:spPr>
          <a:xfrm>
            <a:off x="304800" y="3535697"/>
            <a:ext cx="11582400" cy="4470400"/>
          </a:xfrm>
          <a:prstGeom prst="rect">
            <a:avLst/>
          </a:prstGeom>
        </p:spPr>
      </p:pic>
    </p:spTree>
    <p:extLst>
      <p:ext uri="{BB962C8B-B14F-4D97-AF65-F5344CB8AC3E}">
        <p14:creationId xmlns:p14="http://schemas.microsoft.com/office/powerpoint/2010/main" val="4166110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93D80E-3762-400E-8E30-B49E3DA595C3}"/>
</file>

<file path=customXml/itemProps2.xml><?xml version="1.0" encoding="utf-8"?>
<ds:datastoreItem xmlns:ds="http://schemas.openxmlformats.org/officeDocument/2006/customXml" ds:itemID="{C104A9F2-F146-4BF7-9114-16C235B65668}"/>
</file>

<file path=customXml/itemProps3.xml><?xml version="1.0" encoding="utf-8"?>
<ds:datastoreItem xmlns:ds="http://schemas.openxmlformats.org/officeDocument/2006/customXml" ds:itemID="{FA009EA0-C52B-40E1-8716-B61725F8BA98}"/>
</file>

<file path=docProps/app.xml><?xml version="1.0" encoding="utf-8"?>
<Properties xmlns="http://schemas.openxmlformats.org/officeDocument/2006/extended-properties" xmlns:vt="http://schemas.openxmlformats.org/officeDocument/2006/docPropsVTypes">
  <TotalTime>193</TotalTime>
  <Words>57</Words>
  <Application>Microsoft Macintosh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Classifying Rocks</vt:lpstr>
      <vt:lpstr>Igneous</vt:lpstr>
      <vt:lpstr>Sedimentary</vt:lpstr>
      <vt:lpstr>Metamorphic</vt:lpstr>
      <vt:lpstr>Classifying Rocks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Rocks</dc:title>
  <dc:creator>sandra.burns@bigpond.com</dc:creator>
  <cp:lastModifiedBy>sandra.burns@bigpond.com</cp:lastModifiedBy>
  <cp:revision>2</cp:revision>
  <dcterms:created xsi:type="dcterms:W3CDTF">2019-04-09T02:45:09Z</dcterms:created>
  <dcterms:modified xsi:type="dcterms:W3CDTF">2019-04-09T05:59:01Z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6500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