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RDS Michael [Southern River College]" userId="f9e3ea26-6dd9-4feb-84ad-f5fc9616dbb4" providerId="ADAL" clId="{DA763724-1855-4C8E-9D97-F2DFFFC42027}"/>
    <pc:docChg chg="undo custSel addSld modSld">
      <pc:chgData name="BEARDS Michael [Southern River College]" userId="f9e3ea26-6dd9-4feb-84ad-f5fc9616dbb4" providerId="ADAL" clId="{DA763724-1855-4C8E-9D97-F2DFFFC42027}" dt="2022-04-03T23:27:42.537" v="2669"/>
      <pc:docMkLst>
        <pc:docMk/>
      </pc:docMkLst>
      <pc:sldChg chg="addSp delSp modSp mod modTransition setBg modAnim">
        <pc:chgData name="BEARDS Michael [Southern River College]" userId="f9e3ea26-6dd9-4feb-84ad-f5fc9616dbb4" providerId="ADAL" clId="{DA763724-1855-4C8E-9D97-F2DFFFC42027}" dt="2022-04-03T23:09:00.616" v="191"/>
        <pc:sldMkLst>
          <pc:docMk/>
          <pc:sldMk cId="928922511" sldId="259"/>
        </pc:sldMkLst>
        <pc:spChg chg="mod">
          <ac:chgData name="BEARDS Michael [Southern River College]" userId="f9e3ea26-6dd9-4feb-84ad-f5fc9616dbb4" providerId="ADAL" clId="{DA763724-1855-4C8E-9D97-F2DFFFC42027}" dt="2022-04-03T23:04:52.092" v="24" actId="20577"/>
          <ac:spMkLst>
            <pc:docMk/>
            <pc:sldMk cId="928922511" sldId="259"/>
            <ac:spMk id="2" creationId="{7E2512D9-4038-4BC9-8FE2-21D058B50409}"/>
          </ac:spMkLst>
        </pc:spChg>
        <pc:spChg chg="mod">
          <ac:chgData name="BEARDS Michael [Southern River College]" userId="f9e3ea26-6dd9-4feb-84ad-f5fc9616dbb4" providerId="ADAL" clId="{DA763724-1855-4C8E-9D97-F2DFFFC42027}" dt="2022-04-03T23:05:49.703" v="170" actId="403"/>
          <ac:spMkLst>
            <pc:docMk/>
            <pc:sldMk cId="928922511" sldId="259"/>
            <ac:spMk id="3" creationId="{45FDEF48-E469-4C46-8414-02B585A1085D}"/>
          </ac:spMkLst>
        </pc:spChg>
        <pc:spChg chg="add mod">
          <ac:chgData name="BEARDS Michael [Southern River College]" userId="f9e3ea26-6dd9-4feb-84ad-f5fc9616dbb4" providerId="ADAL" clId="{DA763724-1855-4C8E-9D97-F2DFFFC42027}" dt="2022-04-03T23:03:41.318" v="9" actId="208"/>
          <ac:spMkLst>
            <pc:docMk/>
            <pc:sldMk cId="928922511" sldId="259"/>
            <ac:spMk id="6" creationId="{A5F10531-2A1F-4E73-B42D-612B7C2BA664}"/>
          </ac:spMkLst>
        </pc:spChg>
        <pc:spChg chg="add del">
          <ac:chgData name="BEARDS Michael [Southern River College]" userId="f9e3ea26-6dd9-4feb-84ad-f5fc9616dbb4" providerId="ADAL" clId="{DA763724-1855-4C8E-9D97-F2DFFFC42027}" dt="2022-04-03T23:04:20.220" v="14" actId="11529"/>
          <ac:spMkLst>
            <pc:docMk/>
            <pc:sldMk cId="928922511" sldId="259"/>
            <ac:spMk id="9" creationId="{F89DD414-5424-4338-97B0-0B81B13A6386}"/>
          </ac:spMkLst>
        </pc:spChg>
        <pc:spChg chg="add">
          <ac:chgData name="BEARDS Michael [Southern River College]" userId="f9e3ea26-6dd9-4feb-84ad-f5fc9616dbb4" providerId="ADAL" clId="{DA763724-1855-4C8E-9D97-F2DFFFC42027}" dt="2022-04-03T23:03:04.018" v="2" actId="26606"/>
          <ac:spMkLst>
            <pc:docMk/>
            <pc:sldMk cId="928922511" sldId="259"/>
            <ac:spMk id="10" creationId="{CD94F7C0-1344-4B3C-AFCB-E7F006BB5348}"/>
          </ac:spMkLst>
        </pc:spChg>
        <pc:spChg chg="add mod">
          <ac:chgData name="BEARDS Michael [Southern River College]" userId="f9e3ea26-6dd9-4feb-84ad-f5fc9616dbb4" providerId="ADAL" clId="{DA763724-1855-4C8E-9D97-F2DFFFC42027}" dt="2022-04-03T23:05:44.179" v="169" actId="12"/>
          <ac:spMkLst>
            <pc:docMk/>
            <pc:sldMk cId="928922511" sldId="259"/>
            <ac:spMk id="14" creationId="{21438E22-4ABF-4848-8C8F-AE0445F64534}"/>
          </ac:spMkLst>
        </pc:spChg>
        <pc:picChg chg="add mod">
          <ac:chgData name="BEARDS Michael [Southern River College]" userId="f9e3ea26-6dd9-4feb-84ad-f5fc9616dbb4" providerId="ADAL" clId="{DA763724-1855-4C8E-9D97-F2DFFFC42027}" dt="2022-04-03T23:03:15.040" v="5" actId="1076"/>
          <ac:picMkLst>
            <pc:docMk/>
            <pc:sldMk cId="928922511" sldId="259"/>
            <ac:picMk id="5" creationId="{26629501-5EF9-4890-99BE-D0895A255DF8}"/>
          </ac:picMkLst>
        </pc:picChg>
        <pc:picChg chg="add mod">
          <ac:chgData name="BEARDS Michael [Southern River College]" userId="f9e3ea26-6dd9-4feb-84ad-f5fc9616dbb4" providerId="ADAL" clId="{DA763724-1855-4C8E-9D97-F2DFFFC42027}" dt="2022-04-03T23:04:11.360" v="12" actId="1076"/>
          <ac:picMkLst>
            <pc:docMk/>
            <pc:sldMk cId="928922511" sldId="259"/>
            <ac:picMk id="8" creationId="{2F398BDF-85FF-4A6F-A98E-BF7C3DE1D833}"/>
          </ac:picMkLst>
        </pc:picChg>
        <pc:picChg chg="add">
          <ac:chgData name="BEARDS Michael [Southern River College]" userId="f9e3ea26-6dd9-4feb-84ad-f5fc9616dbb4" providerId="ADAL" clId="{DA763724-1855-4C8E-9D97-F2DFFFC42027}" dt="2022-04-03T23:03:04.018" v="2" actId="26606"/>
          <ac:picMkLst>
            <pc:docMk/>
            <pc:sldMk cId="928922511" sldId="259"/>
            <ac:picMk id="12" creationId="{4EC584A2-4215-4DB8-AE1F-E3768D77E8DE}"/>
          </ac:picMkLst>
        </pc:picChg>
        <pc:cxnChg chg="add mod">
          <ac:chgData name="BEARDS Michael [Southern River College]" userId="f9e3ea26-6dd9-4feb-84ad-f5fc9616dbb4" providerId="ADAL" clId="{DA763724-1855-4C8E-9D97-F2DFFFC42027}" dt="2022-04-03T23:04:33.334" v="16" actId="1582"/>
          <ac:cxnSpMkLst>
            <pc:docMk/>
            <pc:sldMk cId="928922511" sldId="259"/>
            <ac:cxnSpMk id="13" creationId="{079A912E-FD59-4455-ADA4-929D7884BCE0}"/>
          </ac:cxnSpMkLst>
        </pc:cxnChg>
      </pc:sldChg>
      <pc:sldChg chg="modSp new mod modAnim">
        <pc:chgData name="BEARDS Michael [Southern River College]" userId="f9e3ea26-6dd9-4feb-84ad-f5fc9616dbb4" providerId="ADAL" clId="{DA763724-1855-4C8E-9D97-F2DFFFC42027}" dt="2022-04-03T23:10:07.558" v="382"/>
        <pc:sldMkLst>
          <pc:docMk/>
          <pc:sldMk cId="597495679" sldId="260"/>
        </pc:sldMkLst>
        <pc:spChg chg="mod">
          <ac:chgData name="BEARDS Michael [Southern River College]" userId="f9e3ea26-6dd9-4feb-84ad-f5fc9616dbb4" providerId="ADAL" clId="{DA763724-1855-4C8E-9D97-F2DFFFC42027}" dt="2022-04-03T23:04:58.519" v="54" actId="20577"/>
          <ac:spMkLst>
            <pc:docMk/>
            <pc:sldMk cId="597495679" sldId="260"/>
            <ac:spMk id="2" creationId="{A61F2F7F-AC6E-4022-8F7C-A59DCCF592E6}"/>
          </ac:spMkLst>
        </pc:spChg>
        <pc:spChg chg="mod">
          <ac:chgData name="BEARDS Michael [Southern River College]" userId="f9e3ea26-6dd9-4feb-84ad-f5fc9616dbb4" providerId="ADAL" clId="{DA763724-1855-4C8E-9D97-F2DFFFC42027}" dt="2022-04-03T23:10:02.397" v="381" actId="20577"/>
          <ac:spMkLst>
            <pc:docMk/>
            <pc:sldMk cId="597495679" sldId="260"/>
            <ac:spMk id="3" creationId="{C12209A8-0C17-4825-995E-A376C78F9FC6}"/>
          </ac:spMkLst>
        </pc:spChg>
      </pc:sldChg>
      <pc:sldChg chg="addSp delSp modSp new mod">
        <pc:chgData name="BEARDS Michael [Southern River College]" userId="f9e3ea26-6dd9-4feb-84ad-f5fc9616dbb4" providerId="ADAL" clId="{DA763724-1855-4C8E-9D97-F2DFFFC42027}" dt="2022-04-03T23:11:31.317" v="408" actId="20577"/>
        <pc:sldMkLst>
          <pc:docMk/>
          <pc:sldMk cId="242218122" sldId="261"/>
        </pc:sldMkLst>
        <pc:spChg chg="mod">
          <ac:chgData name="BEARDS Michael [Southern River College]" userId="f9e3ea26-6dd9-4feb-84ad-f5fc9616dbb4" providerId="ADAL" clId="{DA763724-1855-4C8E-9D97-F2DFFFC42027}" dt="2022-04-03T23:11:31.317" v="408" actId="20577"/>
          <ac:spMkLst>
            <pc:docMk/>
            <pc:sldMk cId="242218122" sldId="261"/>
            <ac:spMk id="2" creationId="{6F5518C3-B329-4E3A-8DF0-B550AFE02E55}"/>
          </ac:spMkLst>
        </pc:spChg>
        <pc:spChg chg="del">
          <ac:chgData name="BEARDS Michael [Southern River College]" userId="f9e3ea26-6dd9-4feb-84ad-f5fc9616dbb4" providerId="ADAL" clId="{DA763724-1855-4C8E-9D97-F2DFFFC42027}" dt="2022-04-03T23:11:24.720" v="384" actId="22"/>
          <ac:spMkLst>
            <pc:docMk/>
            <pc:sldMk cId="242218122" sldId="261"/>
            <ac:spMk id="3" creationId="{0FE030C5-3819-4C12-8E4A-5C0B6CD3E2F6}"/>
          </ac:spMkLst>
        </pc:spChg>
        <pc:picChg chg="add mod ord">
          <ac:chgData name="BEARDS Michael [Southern River College]" userId="f9e3ea26-6dd9-4feb-84ad-f5fc9616dbb4" providerId="ADAL" clId="{DA763724-1855-4C8E-9D97-F2DFFFC42027}" dt="2022-04-03T23:11:24.720" v="384" actId="22"/>
          <ac:picMkLst>
            <pc:docMk/>
            <pc:sldMk cId="242218122" sldId="261"/>
            <ac:picMk id="5" creationId="{EFF069DB-88FC-420A-BA1D-D95C6AB0EBBB}"/>
          </ac:picMkLst>
        </pc:picChg>
      </pc:sldChg>
      <pc:sldChg chg="addSp modSp new mod">
        <pc:chgData name="BEARDS Michael [Southern River College]" userId="f9e3ea26-6dd9-4feb-84ad-f5fc9616dbb4" providerId="ADAL" clId="{DA763724-1855-4C8E-9D97-F2DFFFC42027}" dt="2022-04-03T23:16:32.200" v="597" actId="1076"/>
        <pc:sldMkLst>
          <pc:docMk/>
          <pc:sldMk cId="2607012091" sldId="262"/>
        </pc:sldMkLst>
        <pc:spChg chg="mod">
          <ac:chgData name="BEARDS Michael [Southern River College]" userId="f9e3ea26-6dd9-4feb-84ad-f5fc9616dbb4" providerId="ADAL" clId="{DA763724-1855-4C8E-9D97-F2DFFFC42027}" dt="2022-04-03T23:14:19.837" v="436" actId="20577"/>
          <ac:spMkLst>
            <pc:docMk/>
            <pc:sldMk cId="2607012091" sldId="262"/>
            <ac:spMk id="2" creationId="{239CF111-8952-4001-8B38-C4EB84445CAF}"/>
          </ac:spMkLst>
        </pc:spChg>
        <pc:spChg chg="mod">
          <ac:chgData name="BEARDS Michael [Southern River College]" userId="f9e3ea26-6dd9-4feb-84ad-f5fc9616dbb4" providerId="ADAL" clId="{DA763724-1855-4C8E-9D97-F2DFFFC42027}" dt="2022-04-03T23:15:38.216" v="595" actId="20577"/>
          <ac:spMkLst>
            <pc:docMk/>
            <pc:sldMk cId="2607012091" sldId="262"/>
            <ac:spMk id="3" creationId="{B618BA63-0A34-4A74-9479-20F7F3A8C498}"/>
          </ac:spMkLst>
        </pc:spChg>
        <pc:picChg chg="add mod">
          <ac:chgData name="BEARDS Michael [Southern River College]" userId="f9e3ea26-6dd9-4feb-84ad-f5fc9616dbb4" providerId="ADAL" clId="{DA763724-1855-4C8E-9D97-F2DFFFC42027}" dt="2022-04-03T23:16:32.200" v="597" actId="1076"/>
          <ac:picMkLst>
            <pc:docMk/>
            <pc:sldMk cId="2607012091" sldId="262"/>
            <ac:picMk id="5" creationId="{89852C9C-8EE9-489E-B008-A153F8A3F151}"/>
          </ac:picMkLst>
        </pc:picChg>
        <pc:picChg chg="add mod">
          <ac:chgData name="BEARDS Michael [Southern River College]" userId="f9e3ea26-6dd9-4feb-84ad-f5fc9616dbb4" providerId="ADAL" clId="{DA763724-1855-4C8E-9D97-F2DFFFC42027}" dt="2022-04-03T23:15:28.700" v="562" actId="1076"/>
          <ac:picMkLst>
            <pc:docMk/>
            <pc:sldMk cId="2607012091" sldId="262"/>
            <ac:picMk id="1026" creationId="{16764757-2B64-4352-8217-8A67D01D3CFD}"/>
          </ac:picMkLst>
        </pc:picChg>
      </pc:sldChg>
      <pc:sldChg chg="modSp new mod">
        <pc:chgData name="BEARDS Michael [Southern River College]" userId="f9e3ea26-6dd9-4feb-84ad-f5fc9616dbb4" providerId="ADAL" clId="{DA763724-1855-4C8E-9D97-F2DFFFC42027}" dt="2022-04-03T23:18:13.555" v="1196" actId="20577"/>
        <pc:sldMkLst>
          <pc:docMk/>
          <pc:sldMk cId="90603600" sldId="263"/>
        </pc:sldMkLst>
        <pc:spChg chg="mod">
          <ac:chgData name="BEARDS Michael [Southern River College]" userId="f9e3ea26-6dd9-4feb-84ad-f5fc9616dbb4" providerId="ADAL" clId="{DA763724-1855-4C8E-9D97-F2DFFFC42027}" dt="2022-04-03T23:16:44.302" v="634" actId="20577"/>
          <ac:spMkLst>
            <pc:docMk/>
            <pc:sldMk cId="90603600" sldId="263"/>
            <ac:spMk id="2" creationId="{8CFE883F-6C38-4664-A5C2-5840E7CDB11C}"/>
          </ac:spMkLst>
        </pc:spChg>
        <pc:spChg chg="mod">
          <ac:chgData name="BEARDS Michael [Southern River College]" userId="f9e3ea26-6dd9-4feb-84ad-f5fc9616dbb4" providerId="ADAL" clId="{DA763724-1855-4C8E-9D97-F2DFFFC42027}" dt="2022-04-03T23:18:13.555" v="1196" actId="20577"/>
          <ac:spMkLst>
            <pc:docMk/>
            <pc:sldMk cId="90603600" sldId="263"/>
            <ac:spMk id="3" creationId="{343999A4-6C75-43B1-8D25-9CBFB0B48533}"/>
          </ac:spMkLst>
        </pc:spChg>
      </pc:sldChg>
      <pc:sldChg chg="modSp new mod">
        <pc:chgData name="BEARDS Michael [Southern River College]" userId="f9e3ea26-6dd9-4feb-84ad-f5fc9616dbb4" providerId="ADAL" clId="{DA763724-1855-4C8E-9D97-F2DFFFC42027}" dt="2022-04-03T23:19:42.108" v="1619" actId="20577"/>
        <pc:sldMkLst>
          <pc:docMk/>
          <pc:sldMk cId="3165253787" sldId="264"/>
        </pc:sldMkLst>
        <pc:spChg chg="mod">
          <ac:chgData name="BEARDS Michael [Southern River College]" userId="f9e3ea26-6dd9-4feb-84ad-f5fc9616dbb4" providerId="ADAL" clId="{DA763724-1855-4C8E-9D97-F2DFFFC42027}" dt="2022-04-03T23:18:42.546" v="1234" actId="20577"/>
          <ac:spMkLst>
            <pc:docMk/>
            <pc:sldMk cId="3165253787" sldId="264"/>
            <ac:spMk id="2" creationId="{528B09B4-B47B-48E5-B2F5-CD2C01D2A309}"/>
          </ac:spMkLst>
        </pc:spChg>
        <pc:spChg chg="mod">
          <ac:chgData name="BEARDS Michael [Southern River College]" userId="f9e3ea26-6dd9-4feb-84ad-f5fc9616dbb4" providerId="ADAL" clId="{DA763724-1855-4C8E-9D97-F2DFFFC42027}" dt="2022-04-03T23:19:42.108" v="1619" actId="20577"/>
          <ac:spMkLst>
            <pc:docMk/>
            <pc:sldMk cId="3165253787" sldId="264"/>
            <ac:spMk id="3" creationId="{EACAE41A-3411-4AF1-B063-3DC74109FBE9}"/>
          </ac:spMkLst>
        </pc:spChg>
      </pc:sldChg>
      <pc:sldChg chg="modSp new mod">
        <pc:chgData name="BEARDS Michael [Southern River College]" userId="f9e3ea26-6dd9-4feb-84ad-f5fc9616dbb4" providerId="ADAL" clId="{DA763724-1855-4C8E-9D97-F2DFFFC42027}" dt="2022-04-03T23:27:29.857" v="2667" actId="20577"/>
        <pc:sldMkLst>
          <pc:docMk/>
          <pc:sldMk cId="2591647485" sldId="265"/>
        </pc:sldMkLst>
        <pc:spChg chg="mod">
          <ac:chgData name="BEARDS Michael [Southern River College]" userId="f9e3ea26-6dd9-4feb-84ad-f5fc9616dbb4" providerId="ADAL" clId="{DA763724-1855-4C8E-9D97-F2DFFFC42027}" dt="2022-04-03T23:19:47.877" v="1637" actId="20577"/>
          <ac:spMkLst>
            <pc:docMk/>
            <pc:sldMk cId="2591647485" sldId="265"/>
            <ac:spMk id="2" creationId="{7D7EB9AA-075C-4A4C-BC6F-D0CA0FB4A6F3}"/>
          </ac:spMkLst>
        </pc:spChg>
        <pc:spChg chg="mod">
          <ac:chgData name="BEARDS Michael [Southern River College]" userId="f9e3ea26-6dd9-4feb-84ad-f5fc9616dbb4" providerId="ADAL" clId="{DA763724-1855-4C8E-9D97-F2DFFFC42027}" dt="2022-04-03T23:27:29.857" v="2667" actId="20577"/>
          <ac:spMkLst>
            <pc:docMk/>
            <pc:sldMk cId="2591647485" sldId="265"/>
            <ac:spMk id="3" creationId="{B7FAC3A2-7214-46E9-A4C4-C7E9B821BF26}"/>
          </ac:spMkLst>
        </pc:spChg>
      </pc:sldChg>
      <pc:sldChg chg="addSp delSp modSp new mod setBg">
        <pc:chgData name="BEARDS Michael [Southern River College]" userId="f9e3ea26-6dd9-4feb-84ad-f5fc9616dbb4" providerId="ADAL" clId="{DA763724-1855-4C8E-9D97-F2DFFFC42027}" dt="2022-04-03T23:22:34.431" v="2103" actId="27636"/>
        <pc:sldMkLst>
          <pc:docMk/>
          <pc:sldMk cId="3038375475" sldId="266"/>
        </pc:sldMkLst>
        <pc:spChg chg="mod">
          <ac:chgData name="BEARDS Michael [Southern River College]" userId="f9e3ea26-6dd9-4feb-84ad-f5fc9616dbb4" providerId="ADAL" clId="{DA763724-1855-4C8E-9D97-F2DFFFC42027}" dt="2022-04-03T23:21:24.388" v="1754" actId="26606"/>
          <ac:spMkLst>
            <pc:docMk/>
            <pc:sldMk cId="3038375475" sldId="266"/>
            <ac:spMk id="2" creationId="{7FAF1D67-7849-4270-8FC2-FAB31589B627}"/>
          </ac:spMkLst>
        </pc:spChg>
        <pc:spChg chg="del">
          <ac:chgData name="BEARDS Michael [Southern River College]" userId="f9e3ea26-6dd9-4feb-84ad-f5fc9616dbb4" providerId="ADAL" clId="{DA763724-1855-4C8E-9D97-F2DFFFC42027}" dt="2022-04-03T23:21:16.403" v="1753"/>
          <ac:spMkLst>
            <pc:docMk/>
            <pc:sldMk cId="3038375475" sldId="266"/>
            <ac:spMk id="3" creationId="{72B0BD66-CFB6-44E9-BE3F-C4A1370AFB8D}"/>
          </ac:spMkLst>
        </pc:spChg>
        <pc:spChg chg="add">
          <ac:chgData name="BEARDS Michael [Southern River College]" userId="f9e3ea26-6dd9-4feb-84ad-f5fc9616dbb4" providerId="ADAL" clId="{DA763724-1855-4C8E-9D97-F2DFFFC42027}" dt="2022-04-03T23:21:24.388" v="1754" actId="26606"/>
          <ac:spMkLst>
            <pc:docMk/>
            <pc:sldMk cId="3038375475" sldId="266"/>
            <ac:spMk id="75" creationId="{8B836880-BF75-4385-9994-9270F8ACF1A7}"/>
          </ac:spMkLst>
        </pc:spChg>
        <pc:spChg chg="add">
          <ac:chgData name="BEARDS Michael [Southern River College]" userId="f9e3ea26-6dd9-4feb-84ad-f5fc9616dbb4" providerId="ADAL" clId="{DA763724-1855-4C8E-9D97-F2DFFFC42027}" dt="2022-04-03T23:21:24.388" v="1754" actId="26606"/>
          <ac:spMkLst>
            <pc:docMk/>
            <pc:sldMk cId="3038375475" sldId="266"/>
            <ac:spMk id="79" creationId="{38D32B90-922C-4411-A898-3F03AA808A09}"/>
          </ac:spMkLst>
        </pc:spChg>
        <pc:spChg chg="add mod">
          <ac:chgData name="BEARDS Michael [Southern River College]" userId="f9e3ea26-6dd9-4feb-84ad-f5fc9616dbb4" providerId="ADAL" clId="{DA763724-1855-4C8E-9D97-F2DFFFC42027}" dt="2022-04-03T23:22:34.431" v="2103" actId="27636"/>
          <ac:spMkLst>
            <pc:docMk/>
            <pc:sldMk cId="3038375475" sldId="266"/>
            <ac:spMk id="2056" creationId="{A8833716-0027-0786-9B2B-A3CF5CA365C1}"/>
          </ac:spMkLst>
        </pc:spChg>
        <pc:picChg chg="add">
          <ac:chgData name="BEARDS Michael [Southern River College]" userId="f9e3ea26-6dd9-4feb-84ad-f5fc9616dbb4" providerId="ADAL" clId="{DA763724-1855-4C8E-9D97-F2DFFFC42027}" dt="2022-04-03T23:21:24.388" v="1754" actId="26606"/>
          <ac:picMkLst>
            <pc:docMk/>
            <pc:sldMk cId="3038375475" sldId="266"/>
            <ac:picMk id="77" creationId="{26BCFBE2-C65F-42E3-A14A-5D04B9842E44}"/>
          </ac:picMkLst>
        </pc:picChg>
        <pc:picChg chg="add del">
          <ac:chgData name="BEARDS Michael [Southern River College]" userId="f9e3ea26-6dd9-4feb-84ad-f5fc9616dbb4" providerId="ADAL" clId="{DA763724-1855-4C8E-9D97-F2DFFFC42027}" dt="2022-04-03T23:21:14.893" v="1752"/>
          <ac:picMkLst>
            <pc:docMk/>
            <pc:sldMk cId="3038375475" sldId="266"/>
            <ac:picMk id="2050" creationId="{EEA58763-68A4-4105-A5E1-F64F7B4E032E}"/>
          </ac:picMkLst>
        </pc:picChg>
        <pc:picChg chg="add mod">
          <ac:chgData name="BEARDS Michael [Southern River College]" userId="f9e3ea26-6dd9-4feb-84ad-f5fc9616dbb4" providerId="ADAL" clId="{DA763724-1855-4C8E-9D97-F2DFFFC42027}" dt="2022-04-03T23:21:24.388" v="1754" actId="26606"/>
          <ac:picMkLst>
            <pc:docMk/>
            <pc:sldMk cId="3038375475" sldId="266"/>
            <ac:picMk id="2052" creationId="{4EEB0BA1-18C3-466D-9578-1ED92E00D607}"/>
          </ac:picMkLst>
        </pc:picChg>
      </pc:sldChg>
      <pc:sldChg chg="modSp new mod">
        <pc:chgData name="BEARDS Michael [Southern River College]" userId="f9e3ea26-6dd9-4feb-84ad-f5fc9616dbb4" providerId="ADAL" clId="{DA763724-1855-4C8E-9D97-F2DFFFC42027}" dt="2022-04-03T23:27:35.559" v="2668" actId="20577"/>
        <pc:sldMkLst>
          <pc:docMk/>
          <pc:sldMk cId="1155838320" sldId="267"/>
        </pc:sldMkLst>
        <pc:spChg chg="mod">
          <ac:chgData name="BEARDS Michael [Southern River College]" userId="f9e3ea26-6dd9-4feb-84ad-f5fc9616dbb4" providerId="ADAL" clId="{DA763724-1855-4C8E-9D97-F2DFFFC42027}" dt="2022-04-03T23:22:45.533" v="2127" actId="20577"/>
          <ac:spMkLst>
            <pc:docMk/>
            <pc:sldMk cId="1155838320" sldId="267"/>
            <ac:spMk id="2" creationId="{38F970CB-CDAD-44A1-8708-775F007B5D9E}"/>
          </ac:spMkLst>
        </pc:spChg>
        <pc:spChg chg="mod">
          <ac:chgData name="BEARDS Michael [Southern River College]" userId="f9e3ea26-6dd9-4feb-84ad-f5fc9616dbb4" providerId="ADAL" clId="{DA763724-1855-4C8E-9D97-F2DFFFC42027}" dt="2022-04-03T23:27:35.559" v="2668" actId="20577"/>
          <ac:spMkLst>
            <pc:docMk/>
            <pc:sldMk cId="1155838320" sldId="267"/>
            <ac:spMk id="3" creationId="{A95BF8D8-7099-4489-B50C-162F8E0A99CC}"/>
          </ac:spMkLst>
        </pc:spChg>
      </pc:sldChg>
      <pc:sldChg chg="add">
        <pc:chgData name="BEARDS Michael [Southern River College]" userId="f9e3ea26-6dd9-4feb-84ad-f5fc9616dbb4" providerId="ADAL" clId="{DA763724-1855-4C8E-9D97-F2DFFFC42027}" dt="2022-04-03T23:27:42.537" v="2669"/>
        <pc:sldMkLst>
          <pc:docMk/>
          <pc:sldMk cId="6645739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3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44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803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267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95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015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883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83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69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3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90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71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0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072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78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83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76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76DA-D4ED-4E1C-A4E1-79471515754E}" type="datetimeFigureOut">
              <a:rPr lang="en-AU" smtClean="0"/>
              <a:t>9/06/2024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D7795-2132-428E-9933-C57559A9E1C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65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5D25-C652-4761-9715-B211D31FE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Year 8 rock cycle revision</a:t>
            </a:r>
          </a:p>
        </p:txBody>
      </p:sp>
    </p:spTree>
    <p:extLst>
      <p:ext uri="{BB962C8B-B14F-4D97-AF65-F5344CB8AC3E}">
        <p14:creationId xmlns:p14="http://schemas.microsoft.com/office/powerpoint/2010/main" val="160357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B9AA-075C-4A4C-BC6F-D0CA0FB4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Study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AC3A2-7214-46E9-A4C4-C7E9B821B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Flash cards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Making fun and creative posters/graphic organisers</a:t>
            </a:r>
          </a:p>
          <a:p>
            <a:endParaRPr lang="en-AU" dirty="0"/>
          </a:p>
          <a:p>
            <a:r>
              <a:rPr lang="en-AU" dirty="0"/>
              <a:t>Do practice questions at home</a:t>
            </a:r>
          </a:p>
          <a:p>
            <a:endParaRPr lang="en-AU" dirty="0"/>
          </a:p>
          <a:p>
            <a:r>
              <a:rPr lang="en-AU" dirty="0"/>
              <a:t>Any sort of “look-cover-write-check” technique!</a:t>
            </a:r>
          </a:p>
          <a:p>
            <a:endParaRPr lang="en-AU" dirty="0"/>
          </a:p>
          <a:p>
            <a:r>
              <a:rPr lang="en-AU" dirty="0"/>
              <a:t>Make up questions you could be asked in a test, and swap with a friend</a:t>
            </a:r>
          </a:p>
        </p:txBody>
      </p:sp>
    </p:spTree>
    <p:extLst>
      <p:ext uri="{BB962C8B-B14F-4D97-AF65-F5344CB8AC3E}">
        <p14:creationId xmlns:p14="http://schemas.microsoft.com/office/powerpoint/2010/main" val="259164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F1D67-7849-4270-8FC2-FAB31589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AU" sz="3200"/>
              <a:t>memory</a:t>
            </a: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A8833716-0027-0786-9B2B-A3CF5CA3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Did you know that if you don’t regularly study, you very quickly forget everything you’ve learned?</a:t>
            </a:r>
          </a:p>
          <a:p>
            <a:endParaRPr lang="en-US" sz="1800" dirty="0"/>
          </a:p>
          <a:p>
            <a:r>
              <a:rPr lang="en-US" sz="1800" dirty="0"/>
              <a:t>After 2 weeks, you’ve already forgotten half of what you learned!</a:t>
            </a:r>
          </a:p>
          <a:p>
            <a:endParaRPr lang="en-US" sz="1800" dirty="0"/>
          </a:p>
          <a:p>
            <a:r>
              <a:rPr lang="en-US" sz="1800" dirty="0"/>
              <a:t>Each time you go over things again, you’re twice as likely to remember things you’ve learned about!</a:t>
            </a:r>
          </a:p>
        </p:txBody>
      </p:sp>
      <p:sp>
        <p:nvSpPr>
          <p:cNvPr id="79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What you need to know… about The Curve of Forgetting">
            <a:extLst>
              <a:ext uri="{FF2B5EF4-FFF2-40B4-BE49-F238E27FC236}">
                <a16:creationId xmlns:a16="http://schemas.microsoft.com/office/drawing/2014/main" id="{4EEB0BA1-18C3-466D-9578-1ED92E00D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r="3431" b="-1"/>
          <a:stretch/>
        </p:blipFill>
        <p:spPr bwMode="auto">
          <a:xfrm>
            <a:off x="4955339" y="1336566"/>
            <a:ext cx="6127287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37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70CB-CDAD-44A1-8708-775F007B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study long-term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F8D8-7099-4489-B50C-162F8E0A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Make posters and pin them up in the toilet!</a:t>
            </a:r>
          </a:p>
          <a:p>
            <a:endParaRPr lang="en-AU" dirty="0"/>
          </a:p>
          <a:p>
            <a:r>
              <a:rPr lang="en-AU" dirty="0"/>
              <a:t>Make flash cards and review them on the bus</a:t>
            </a:r>
          </a:p>
          <a:p>
            <a:endParaRPr lang="en-AU" dirty="0"/>
          </a:p>
          <a:p>
            <a:r>
              <a:rPr lang="en-AU" dirty="0"/>
              <a:t>When you get home, write a summary of everything you’ve learned</a:t>
            </a:r>
          </a:p>
          <a:p>
            <a:endParaRPr lang="en-AU" dirty="0"/>
          </a:p>
          <a:p>
            <a:r>
              <a:rPr lang="en-AU" dirty="0"/>
              <a:t>Go over your notes with a highlighter – make your page look like a rainbow!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583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F0E3-2843-4566-869D-3A02188D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1D02-CF9E-4C86-8EEE-9EC15A78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Learning Intentions:</a:t>
            </a:r>
          </a:p>
          <a:p>
            <a:pPr lvl="1"/>
            <a:r>
              <a:rPr lang="en-AU" dirty="0"/>
              <a:t>We will be learning about how to prepare ourselves for our topic test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Success Criteria:</a:t>
            </a:r>
          </a:p>
          <a:p>
            <a:pPr lvl="1"/>
            <a:r>
              <a:rPr lang="en-AU" dirty="0"/>
              <a:t>We will be able to use our program to revise</a:t>
            </a:r>
          </a:p>
          <a:p>
            <a:pPr lvl="1"/>
            <a:r>
              <a:rPr lang="en-AU" dirty="0"/>
              <a:t>We will be able to draw a graphic organiser to figure out what we do and don’t know</a:t>
            </a:r>
          </a:p>
        </p:txBody>
      </p:sp>
    </p:spTree>
    <p:extLst>
      <p:ext uri="{BB962C8B-B14F-4D97-AF65-F5344CB8AC3E}">
        <p14:creationId xmlns:p14="http://schemas.microsoft.com/office/powerpoint/2010/main" val="6645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F0E3-2843-4566-869D-3A02188D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1D02-CF9E-4C86-8EEE-9EC15A78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Learning Intentions:</a:t>
            </a:r>
          </a:p>
          <a:p>
            <a:pPr lvl="1"/>
            <a:r>
              <a:rPr lang="en-AU" dirty="0"/>
              <a:t>We will be learning about how to prepare ourselves for our topic test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Success Criteria:</a:t>
            </a:r>
          </a:p>
          <a:p>
            <a:pPr lvl="1"/>
            <a:r>
              <a:rPr lang="en-AU" dirty="0"/>
              <a:t>We will be able to use our program to revise</a:t>
            </a:r>
          </a:p>
          <a:p>
            <a:pPr lvl="1"/>
            <a:r>
              <a:rPr lang="en-AU" dirty="0"/>
              <a:t>We will be able to draw a graphic organiser to figure out what we do and don’t know</a:t>
            </a:r>
          </a:p>
        </p:txBody>
      </p:sp>
    </p:spTree>
    <p:extLst>
      <p:ext uri="{BB962C8B-B14F-4D97-AF65-F5344CB8AC3E}">
        <p14:creationId xmlns:p14="http://schemas.microsoft.com/office/powerpoint/2010/main" val="353599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8938-2407-4BE1-B237-BC61643E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Think-pair-share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4F09-FFD5-4966-BBDC-92C950EBF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you have tests coming up, what do you do to revise?</a:t>
            </a:r>
          </a:p>
        </p:txBody>
      </p:sp>
    </p:spTree>
    <p:extLst>
      <p:ext uri="{BB962C8B-B14F-4D97-AF65-F5344CB8AC3E}">
        <p14:creationId xmlns:p14="http://schemas.microsoft.com/office/powerpoint/2010/main" val="415253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512D9-4038-4BC9-8FE2-21D058B5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AU" sz="3200" dirty="0"/>
              <a:t>finding your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EF48-E469-4C46-8414-02B585A1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r>
              <a:rPr lang="en-AU" sz="1800" dirty="0"/>
              <a:t>Did you know we gave you a file that tells you everything you’re learning about this term? It’s available on SEQTA!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6629501-5EF9-4890-99BE-D0895A255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59" y="764373"/>
            <a:ext cx="6533501" cy="27114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F10531-2A1F-4E73-B42D-612B7C2BA664}"/>
              </a:ext>
            </a:extLst>
          </p:cNvPr>
          <p:cNvSpPr/>
          <p:nvPr/>
        </p:nvSpPr>
        <p:spPr>
          <a:xfrm>
            <a:off x="5008880" y="1658512"/>
            <a:ext cx="1330960" cy="34300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98BDF-85FF-4A6F-A98E-BF7C3DE1D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" y="3645463"/>
            <a:ext cx="6858000" cy="28467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9A912E-FD59-4455-ADA4-929D7884BCE0}"/>
              </a:ext>
            </a:extLst>
          </p:cNvPr>
          <p:cNvCxnSpPr/>
          <p:nvPr/>
        </p:nvCxnSpPr>
        <p:spPr>
          <a:xfrm flipH="1">
            <a:off x="5425440" y="2082800"/>
            <a:ext cx="325120" cy="2407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38E22-4ABF-4848-8C8F-AE0445F64534}"/>
              </a:ext>
            </a:extLst>
          </p:cNvPr>
          <p:cNvSpPr txBox="1"/>
          <p:nvPr/>
        </p:nvSpPr>
        <p:spPr>
          <a:xfrm>
            <a:off x="7396480" y="3645463"/>
            <a:ext cx="4221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Let’s all navigate to, and open up, the program!</a:t>
            </a:r>
          </a:p>
        </p:txBody>
      </p:sp>
    </p:spTree>
    <p:extLst>
      <p:ext uri="{BB962C8B-B14F-4D97-AF65-F5344CB8AC3E}">
        <p14:creationId xmlns:p14="http://schemas.microsoft.com/office/powerpoint/2010/main" val="9289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2F7F-AC6E-4022-8F7C-A59DCCF5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your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09A8-0C17-4825-995E-A376C78F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Now that you know where to find your program, let’s use it to figure out what we’re learning about!</a:t>
            </a:r>
          </a:p>
          <a:p>
            <a:endParaRPr lang="en-AU" dirty="0"/>
          </a:p>
          <a:p>
            <a:r>
              <a:rPr lang="en-AU" dirty="0"/>
              <a:t>Where do we think we can find the information about what we did and didn’t learn?</a:t>
            </a:r>
          </a:p>
          <a:p>
            <a:endParaRPr lang="en-AU" dirty="0"/>
          </a:p>
          <a:p>
            <a:r>
              <a:rPr lang="en-AU" dirty="0"/>
              <a:t>Correct – the learning intentions and success criteria!</a:t>
            </a:r>
          </a:p>
        </p:txBody>
      </p:sp>
    </p:spTree>
    <p:extLst>
      <p:ext uri="{BB962C8B-B14F-4D97-AF65-F5344CB8AC3E}">
        <p14:creationId xmlns:p14="http://schemas.microsoft.com/office/powerpoint/2010/main" val="5974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18C3-B329-4E3A-8DF0-B550AFE0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much do we remember?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069DB-88FC-420A-BA1D-D95C6AB0E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082" y="2193925"/>
            <a:ext cx="9681835" cy="4024313"/>
          </a:xfrm>
        </p:spPr>
      </p:pic>
    </p:spTree>
    <p:extLst>
      <p:ext uri="{BB962C8B-B14F-4D97-AF65-F5344CB8AC3E}">
        <p14:creationId xmlns:p14="http://schemas.microsoft.com/office/powerpoint/2010/main" val="2422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F111-8952-4001-8B38-C4EB8444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Graphic organisers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BA63-0A34-4A74-9479-20F7F3A8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One method of studying is to make a graphic organiser that lists everything you need to know and connects the different ideas</a:t>
            </a:r>
          </a:p>
        </p:txBody>
      </p:sp>
      <p:pic>
        <p:nvPicPr>
          <p:cNvPr id="1026" name="Picture 2" descr="Four examples of graphic organizers as visual supports ...">
            <a:extLst>
              <a:ext uri="{FF2B5EF4-FFF2-40B4-BE49-F238E27FC236}">
                <a16:creationId xmlns:a16="http://schemas.microsoft.com/office/drawing/2014/main" id="{16764757-2B64-4352-8217-8A67D01D3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2827317"/>
            <a:ext cx="4521824" cy="339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52C9C-8EE9-489E-B008-A153F8A3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51" y="3221184"/>
            <a:ext cx="4635738" cy="26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1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883F-6C38-4664-A5C2-5840E7CD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Don’t study what you already know!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99A4-6C75-43B1-8D25-9CBFB0B4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However, whenever studying, it’s super important not to waste your time!! If you already know something, you don’t need to study it, so you can move on</a:t>
            </a:r>
          </a:p>
          <a:p>
            <a:endParaRPr lang="en-AU" dirty="0"/>
          </a:p>
          <a:p>
            <a:r>
              <a:rPr lang="en-AU" dirty="0"/>
              <a:t>Let’s use the “Look-Cover-Write-Check” strategy. Using your program, under all the learning intentions, I want you to write everything you remember about that topic in one colour. Then, in another colour, I want you to write down all the success criteria OR topics you forgot to write about!</a:t>
            </a:r>
          </a:p>
        </p:txBody>
      </p:sp>
    </p:spTree>
    <p:extLst>
      <p:ext uri="{BB962C8B-B14F-4D97-AF65-F5344CB8AC3E}">
        <p14:creationId xmlns:p14="http://schemas.microsoft.com/office/powerpoint/2010/main" val="9060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09B4-B47B-48E5-B2F5-CD2C01D2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E41A-3411-4AF1-B063-3DC74109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Studying doesn’t mean just staring at your book until you know everything – this is a waste of your time!!</a:t>
            </a:r>
          </a:p>
          <a:p>
            <a:endParaRPr lang="en-AU" dirty="0"/>
          </a:p>
          <a:p>
            <a:r>
              <a:rPr lang="en-AU" dirty="0"/>
              <a:t>Studying means doing meaningful things to help you test your memory and help you remember things you didn’t know</a:t>
            </a:r>
          </a:p>
          <a:p>
            <a:endParaRPr lang="en-AU" dirty="0"/>
          </a:p>
          <a:p>
            <a:r>
              <a:rPr lang="en-AU" dirty="0"/>
              <a:t>Let’s brainstorm – what are some fun and creative things you can do to help you remember things that aren’t just staring at your notes?</a:t>
            </a:r>
          </a:p>
        </p:txBody>
      </p:sp>
    </p:spTree>
    <p:extLst>
      <p:ext uri="{BB962C8B-B14F-4D97-AF65-F5344CB8AC3E}">
        <p14:creationId xmlns:p14="http://schemas.microsoft.com/office/powerpoint/2010/main" val="31652537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C72941-6AB0-40FB-A8AB-43287717802F}">
  <ds:schemaRefs>
    <ds:schemaRef ds:uri="http://schemas.microsoft.com/office/2006/metadata/properties"/>
    <ds:schemaRef ds:uri="http://schemas.microsoft.com/office/infopath/2007/PartnerControls"/>
    <ds:schemaRef ds:uri="8f659357-f805-491c-ad0b-5621b2de6466"/>
    <ds:schemaRef ds:uri="d5c732d2-f217-444a-91d8-37c5714ca695"/>
  </ds:schemaRefs>
</ds:datastoreItem>
</file>

<file path=customXml/itemProps2.xml><?xml version="1.0" encoding="utf-8"?>
<ds:datastoreItem xmlns:ds="http://schemas.openxmlformats.org/officeDocument/2006/customXml" ds:itemID="{C350D271-FC4D-4B18-94E4-56FB32B914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4A5AF-2C8C-473D-862F-BA7F89ACE0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59357-f805-491c-ad0b-5621b2de6466"/>
    <ds:schemaRef ds:uri="d5c732d2-f217-444a-91d8-37c5714c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30</TotalTime>
  <Words>542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Year 8 rock cycle revision</vt:lpstr>
      <vt:lpstr>Aims</vt:lpstr>
      <vt:lpstr>Think-pair-share</vt:lpstr>
      <vt:lpstr>finding your program</vt:lpstr>
      <vt:lpstr>Using your program</vt:lpstr>
      <vt:lpstr>How much do we remember?</vt:lpstr>
      <vt:lpstr>Graphic organisers</vt:lpstr>
      <vt:lpstr>Don’t study what you already know!</vt:lpstr>
      <vt:lpstr>How to study</vt:lpstr>
      <vt:lpstr>Study techniques</vt:lpstr>
      <vt:lpstr>memory</vt:lpstr>
      <vt:lpstr>How to study long-term</vt:lpstr>
      <vt:lpstr>Aims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8 rock cycle revision</dc:title>
  <dc:creator>BEARDS Michael [Southern River College]</dc:creator>
  <cp:lastModifiedBy>COOPER Sarina [Southern River College]</cp:lastModifiedBy>
  <cp:revision>1</cp:revision>
  <dcterms:created xsi:type="dcterms:W3CDTF">2022-04-03T22:56:44Z</dcterms:created>
  <dcterms:modified xsi:type="dcterms:W3CDTF">2024-06-09T14:05:08Z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62800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