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40" r:id="rId2"/>
    <p:sldId id="456" r:id="rId3"/>
    <p:sldId id="461" r:id="rId4"/>
    <p:sldId id="463" r:id="rId5"/>
    <p:sldId id="465" r:id="rId6"/>
    <p:sldId id="4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06"/>
    <p:restoredTop sz="94818"/>
  </p:normalViewPr>
  <p:slideViewPr>
    <p:cSldViewPr snapToGrid="0" snapToObjects="1">
      <p:cViewPr varScale="1">
        <p:scale>
          <a:sx n="19" d="100"/>
          <a:sy n="19" d="100"/>
        </p:scale>
        <p:origin x="16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708A-D401-9140-B1A9-65DBA7FF48C8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A8DB9-16F8-784A-8D18-9F71F2F76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64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Earth Structure activity </a:t>
            </a:r>
          </a:p>
          <a:p>
            <a:pPr marL="158750" indent="0">
              <a:buNone/>
            </a:pP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1. Have the student that drew inner core stand in the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flex his or her muscles (this represents the inner core which is dense and solid metal).</a:t>
            </a:r>
            <a:br>
              <a:rPr lang="en-GB" dirty="0"/>
            </a:b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2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Have the students that drew outer core form a circle around the inner core. They should face the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walk anti-clockwise around the inner core while moving their arms up and down. (this represents the fact that the outer core is liquid and moving.</a:t>
            </a:r>
            <a:br>
              <a:rPr lang="en-GB" dirty="0"/>
            </a:b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3.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Have the students that drew deep mantle join hands and form a circle around the outer core and chant "hot rock, hot rock".</a:t>
            </a:r>
            <a:br>
              <a:rPr lang="en-GB" dirty="0"/>
            </a:b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4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Have the </a:t>
            </a:r>
            <a:r>
              <a:rPr lang="en-GB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asthensophere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students surround the deep mantle. Have them sway back and forth to represent the movement that occurs in this layer.</a:t>
            </a:r>
            <a:br>
              <a:rPr lang="en-GB" dirty="0"/>
            </a:b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5</a:t>
            </a:r>
            <a:r>
              <a:rPr lang="en-GB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Finally have the lithosphere/crust students form a circle around the entire earth. Have them face outward and slowly walk around the rest of the earth.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241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356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9493-1F62-4543-99D1-A7558277C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30546-457B-9F46-A521-C5D8CDDF4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AFB12-25EC-1B43-9CBB-376E23E2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1538-B530-6E48-936C-A723ECFE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BBA5-78D0-2B4B-BBBC-D35865B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E5C6-DB48-B241-90DD-EF3AC7E5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18A85-DF09-0844-9416-50C5A1653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0A5E-EF2F-F441-8961-3A6A9F9A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7DD3-7773-9740-B454-A4750353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4C5D-2EDC-0D4F-A585-FF9C4E44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8B883-CAC4-8146-97F5-DA3A7BD64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E98F0-416E-3C4E-8BB7-1E73B9EA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FC23B-C6CF-0145-A179-64128F4D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BC52-AE35-FC42-A311-D273A68B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C24D-A0AB-3144-A101-E92D6032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userDrawn="1">
  <p:cSld name="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45933" y="754933"/>
            <a:ext cx="6830800" cy="5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6212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1239333" y="1612200"/>
            <a:ext cx="306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527533" y="309200"/>
            <a:ext cx="8558800" cy="30744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7488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1054333" y="4974600"/>
            <a:ext cx="269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3967" y="3856500"/>
            <a:ext cx="69308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283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505067" y="3561067"/>
            <a:ext cx="35916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736733" y="918733"/>
            <a:ext cx="8231600" cy="5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94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E75-8000-624A-BEE2-A60DC0C9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76D3-A939-B840-BCF3-6DA90F6E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F844C-3762-714D-AE83-74C4DBA5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DA5DC-1EEA-4D48-8294-93A86721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ED4-9F89-8949-A4C8-7AEB145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D4D7-05DD-6742-8149-6DFA8764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8C6E-DA93-684C-98D5-B687FCEA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71AC-E595-2E42-926D-6FD878DE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FA8B-9D56-8B40-814C-2DEE55FE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E42E-6395-DC4A-B2F2-1B3A12A3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4D86-49EC-5142-91CD-2E07ED91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B6C78-3126-9A48-BB4A-97063C750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7786C-CCF7-1B47-87ED-382ED8B64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134CF-0E26-A74D-9A4F-9DD088A9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4AEF-858F-0D41-A160-3C56864E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2237-B784-234E-861F-298300F6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669A-3351-FB4E-948C-6EE2D173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4BDB7-F071-BC43-AA11-5615FE69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05D2D-297E-2742-AEC4-66FB639F3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AF324-DBC7-E84E-B008-EB9FEA54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29BBD-C242-0749-896E-122039572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CD428-3609-A841-B7F3-71CCC971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14726-70B0-FB49-8C76-E7519DFF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4D11F-A5EE-3149-86C5-0FF82178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D30D-4E81-EB47-A9FC-F1A23E98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1BDA7-7192-E247-A8B9-C677A874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82DCF-F8A9-8547-B189-56262DFC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D139D-B7D1-8943-9F66-022A5FCA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ABAAA-0430-7B45-882D-4E60F852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6C3FF-4E4D-154B-AA86-F30B77DB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47696-E594-584C-A2E8-A5EA15B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C0D1-C629-3840-90E8-592CF990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31EE-9E09-504A-AF6A-EC312A67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2D147-36B1-CE40-9898-AEBD3B2A6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19B6A-9ED4-C045-BD42-9CAA3F5A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E0EE1-A50A-8C4A-AA32-59946CE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F90D4-AD6E-B040-98DF-29634E1A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788A-CB02-6347-AAA8-A9649FC1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E181D-98CE-544F-BD49-FB42715DB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C0503-0332-734C-80AF-24644715B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84D3B-2F7D-2F49-BBC4-903EBB44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F230C-FBE0-514B-98CD-944F2C85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22D8C-01E9-924F-8D27-DD32D0E2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8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F55C2-63D8-5142-994A-D435C67D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7E1C-9688-ED4B-BB9E-30AABE27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81DF-F53C-8A46-B40E-AB5962A01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24C2-D54C-2745-9A93-0041690E31D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8FAC-0362-F440-97FE-31CDCA052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FE413-1424-CC4B-9608-309776074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04FB-0D69-5349-B857-54F607014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1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eXiVGEEPQ6c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CE452-4398-4688-9931-CDA3DB725EED}"/>
              </a:ext>
            </a:extLst>
          </p:cNvPr>
          <p:cNvSpPr txBox="1"/>
          <p:nvPr/>
        </p:nvSpPr>
        <p:spPr>
          <a:xfrm>
            <a:off x="422033" y="164123"/>
            <a:ext cx="478301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333" b="1" cap="all" dirty="0">
                <a:solidFill>
                  <a:srgbClr val="4472C4"/>
                </a:solidFill>
                <a:latin typeface="Modern Love Caps" panose="04070805081001020A01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Starter</a:t>
            </a:r>
            <a:endParaRPr lang="en-AU" sz="533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EE240-5874-4E36-8FFB-49D97A3F7578}"/>
              </a:ext>
            </a:extLst>
          </p:cNvPr>
          <p:cNvSpPr txBox="1"/>
          <p:nvPr/>
        </p:nvSpPr>
        <p:spPr>
          <a:xfrm>
            <a:off x="10081846" y="1441939"/>
            <a:ext cx="478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cap="all" dirty="0">
                <a:solidFill>
                  <a:srgbClr val="4472C4"/>
                </a:solidFill>
                <a:latin typeface="Modern Love Caps" panose="04070805081001020A01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5/ 2 /2020</a:t>
            </a:r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AE06E-7AD1-4E17-8884-6E3DBE7F8FD0}"/>
              </a:ext>
            </a:extLst>
          </p:cNvPr>
          <p:cNvSpPr txBox="1"/>
          <p:nvPr/>
        </p:nvSpPr>
        <p:spPr>
          <a:xfrm>
            <a:off x="609601" y="1107971"/>
            <a:ext cx="9213273" cy="239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/>
              <a:t>Write and answer the following questions: </a:t>
            </a:r>
          </a:p>
          <a:p>
            <a:endParaRPr lang="en-GB" sz="3733" dirty="0"/>
          </a:p>
          <a:p>
            <a:pPr marL="457189" indent="-457189">
              <a:buAutoNum type="arabicPeriod"/>
            </a:pPr>
            <a:r>
              <a:rPr lang="en-GB" sz="3733" dirty="0"/>
              <a:t>List as many different types </a:t>
            </a:r>
            <a:r>
              <a:rPr lang="en-GB" sz="3733"/>
              <a:t>of jobs that </a:t>
            </a:r>
            <a:r>
              <a:rPr lang="en-GB" sz="3733" dirty="0"/>
              <a:t>involve rocks? List </a:t>
            </a:r>
            <a:r>
              <a:rPr lang="en-GB" sz="3733" u="sng" dirty="0"/>
              <a:t>at least 5</a:t>
            </a:r>
            <a:r>
              <a:rPr lang="en-GB" sz="3733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023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63966" y="3856500"/>
            <a:ext cx="10519849" cy="268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476237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IE" sz="4800" b="1" baseline="30000" dirty="0">
                <a:latin typeface="+mn-lt"/>
              </a:rPr>
              <a:t>Draw and label the different layers of the Earth</a:t>
            </a:r>
          </a:p>
          <a:p>
            <a:pPr marL="476237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IE" sz="4800" b="1" baseline="30000" dirty="0">
                <a:latin typeface="+mn-lt"/>
              </a:rPr>
              <a:t>Describe the role of each layer</a:t>
            </a:r>
            <a:endParaRPr lang="en-IE" sz="5333" b="1" baseline="30000" dirty="0">
              <a:latin typeface="+mn-lt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930799" cy="244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200" b="1" dirty="0"/>
              <a:t>Describe the structure of the Earth 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64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FA2B95-8C9E-4212-8CA9-0A6911B11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Describe the structure of the Earth 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97D8-2EEA-4BEE-8630-33C595F792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4" y="918733"/>
            <a:ext cx="4308727" cy="5639200"/>
          </a:xfrm>
        </p:spPr>
        <p:txBody>
          <a:bodyPr/>
          <a:lstStyle/>
          <a:p>
            <a:pPr marL="152396" indent="0">
              <a:buNone/>
            </a:pPr>
            <a:r>
              <a:rPr lang="en-GB" sz="3733" dirty="0"/>
              <a:t>Copy this diagram of the earth onto your book. </a:t>
            </a:r>
          </a:p>
          <a:p>
            <a:pPr marL="152396" indent="0">
              <a:buNone/>
            </a:pPr>
            <a:endParaRPr lang="en-GB" sz="3733" dirty="0"/>
          </a:p>
          <a:p>
            <a:pPr marL="152396" indent="0">
              <a:buNone/>
            </a:pPr>
            <a:r>
              <a:rPr lang="en-GB" sz="3733" dirty="0"/>
              <a:t>You have three minutes</a:t>
            </a:r>
            <a:endParaRPr lang="en-AU" sz="3733" dirty="0"/>
          </a:p>
        </p:txBody>
      </p:sp>
      <p:pic>
        <p:nvPicPr>
          <p:cNvPr id="1026" name="Picture 2" descr="Image result for earth layers diagram">
            <a:extLst>
              <a:ext uri="{FF2B5EF4-FFF2-40B4-BE49-F238E27FC236}">
                <a16:creationId xmlns:a16="http://schemas.microsoft.com/office/drawing/2014/main" id="{D1D7134F-B204-4F39-9275-1B63093A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61" y="1007833"/>
            <a:ext cx="68707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MS900388269[1].wav">
            <a:hlinkClick r:id="" action="ppaction://media"/>
            <a:extLst>
              <a:ext uri="{FF2B5EF4-FFF2-40B4-BE49-F238E27FC236}">
                <a16:creationId xmlns:a16="http://schemas.microsoft.com/office/drawing/2014/main" id="{7EBAF834-3C9B-45DE-B3EB-762E557345F0}"/>
              </a:ext>
            </a:extLst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6088891" y="6399166"/>
            <a:ext cx="192021" cy="1920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3E4D2F-64BC-41F9-8E63-F39E079BF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84" y="6345109"/>
            <a:ext cx="8879416" cy="336551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FF33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CA1BA-B1B9-43A1-A338-70AA72D0F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84" y="6345109"/>
            <a:ext cx="8879416" cy="3365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3603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8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704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0849D69-64F9-47A2-B262-C1A40F3A4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Describe the structure of the Earth 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D8547-BEA3-4F26-A4CB-0B47A1E67BE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918733"/>
            <a:ext cx="11099667" cy="5639200"/>
          </a:xfrm>
        </p:spPr>
        <p:txBody>
          <a:bodyPr/>
          <a:lstStyle/>
          <a:p>
            <a:pPr marL="152396" indent="0">
              <a:buNone/>
            </a:pPr>
            <a:r>
              <a:rPr lang="en-GB" dirty="0"/>
              <a:t>Use the following video to label each layer of the Earth</a:t>
            </a:r>
            <a:endParaRPr lang="en-AU" dirty="0"/>
          </a:p>
        </p:txBody>
      </p:sp>
      <p:pic>
        <p:nvPicPr>
          <p:cNvPr id="4" name="Online Media 3" title="Structure Of The Earth | The Dr. Binocs Show | Educational Videos For Kids">
            <a:hlinkClick r:id="" action="ppaction://media"/>
            <a:extLst>
              <a:ext uri="{FF2B5EF4-FFF2-40B4-BE49-F238E27FC236}">
                <a16:creationId xmlns:a16="http://schemas.microsoft.com/office/drawing/2014/main" id="{693D0B50-8527-4ACD-9546-D519156F0AD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55600" y="199650"/>
            <a:ext cx="11482133" cy="64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CE452-4398-4688-9931-CDA3DB725EED}"/>
              </a:ext>
            </a:extLst>
          </p:cNvPr>
          <p:cNvSpPr txBox="1"/>
          <p:nvPr/>
        </p:nvSpPr>
        <p:spPr>
          <a:xfrm>
            <a:off x="422033" y="164123"/>
            <a:ext cx="478301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333" b="1" cap="all" dirty="0">
                <a:solidFill>
                  <a:srgbClr val="4472C4"/>
                </a:solidFill>
                <a:latin typeface="Modern Love Caps" panose="04070805081001020A01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Starter</a:t>
            </a:r>
            <a:endParaRPr lang="en-AU" sz="533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EE240-5874-4E36-8FFB-49D97A3F7578}"/>
              </a:ext>
            </a:extLst>
          </p:cNvPr>
          <p:cNvSpPr txBox="1"/>
          <p:nvPr/>
        </p:nvSpPr>
        <p:spPr>
          <a:xfrm>
            <a:off x="10081846" y="1441939"/>
            <a:ext cx="478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cap="all" dirty="0">
                <a:solidFill>
                  <a:srgbClr val="4472C4"/>
                </a:solidFill>
                <a:latin typeface="Modern Love Caps" panose="04070805081001020A01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5/02/2020</a:t>
            </a:r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AE06E-7AD1-4E17-8884-6E3DBE7F8FD0}"/>
              </a:ext>
            </a:extLst>
          </p:cNvPr>
          <p:cNvSpPr txBox="1"/>
          <p:nvPr/>
        </p:nvSpPr>
        <p:spPr>
          <a:xfrm>
            <a:off x="609600" y="1107972"/>
            <a:ext cx="10443587" cy="698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dirty="0"/>
              <a:t>1. Draw and label the structure of the earth. </a:t>
            </a:r>
          </a:p>
          <a:p>
            <a:r>
              <a:rPr lang="en-GB" sz="3733" dirty="0"/>
              <a:t>(Don’t look at your notes book) </a:t>
            </a:r>
          </a:p>
          <a:p>
            <a:endParaRPr lang="en-GB" sz="3733" dirty="0"/>
          </a:p>
          <a:p>
            <a:r>
              <a:rPr lang="en-GB" sz="3733" dirty="0"/>
              <a:t>2. List four facts about the layers of the earth</a:t>
            </a:r>
          </a:p>
          <a:p>
            <a:endParaRPr lang="en-GB" sz="3733" dirty="0"/>
          </a:p>
          <a:p>
            <a:endParaRPr lang="en-GB" sz="3733" dirty="0"/>
          </a:p>
          <a:p>
            <a:endParaRPr lang="en-GB" sz="3733" dirty="0"/>
          </a:p>
          <a:p>
            <a:endParaRPr lang="en-GB" sz="3733" dirty="0"/>
          </a:p>
          <a:p>
            <a:endParaRPr lang="en-GB" sz="3733" dirty="0"/>
          </a:p>
          <a:p>
            <a:endParaRPr lang="en-GB" sz="3733" dirty="0"/>
          </a:p>
          <a:p>
            <a:endParaRPr lang="en-GB" sz="3733" dirty="0"/>
          </a:p>
          <a:p>
            <a:endParaRPr lang="en-GB" sz="3733" dirty="0"/>
          </a:p>
        </p:txBody>
      </p:sp>
    </p:spTree>
    <p:extLst>
      <p:ext uri="{BB962C8B-B14F-4D97-AF65-F5344CB8AC3E}">
        <p14:creationId xmlns:p14="http://schemas.microsoft.com/office/powerpoint/2010/main" val="239234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63966" y="3856500"/>
            <a:ext cx="10519849" cy="268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476237" indent="0">
              <a:lnSpc>
                <a:spcPct val="100000"/>
              </a:lnSpc>
              <a:spcBef>
                <a:spcPts val="1600"/>
              </a:spcBef>
              <a:buNone/>
            </a:pPr>
            <a:endParaRPr lang="en-IE" sz="4800" b="1" baseline="30000" dirty="0">
              <a:latin typeface="+mn-lt"/>
            </a:endParaRPr>
          </a:p>
          <a:p>
            <a:pPr marL="476237" indent="0">
              <a:lnSpc>
                <a:spcPct val="100000"/>
              </a:lnSpc>
              <a:spcBef>
                <a:spcPts val="1600"/>
              </a:spcBef>
              <a:buNone/>
            </a:pPr>
            <a:endParaRPr lang="en-IE" sz="4800" b="1" baseline="30000" dirty="0">
              <a:latin typeface="+mn-lt"/>
            </a:endParaRPr>
          </a:p>
          <a:p>
            <a:pPr marL="476237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IE" sz="4800" b="1" baseline="30000" dirty="0">
                <a:latin typeface="+mn-lt"/>
              </a:rPr>
              <a:t>Define the three types of weathering </a:t>
            </a:r>
          </a:p>
          <a:p>
            <a:pPr marL="476237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IE" sz="4800" b="1" baseline="30000" dirty="0">
                <a:latin typeface="+mn-lt"/>
              </a:rPr>
              <a:t>Classify different weathering examples</a:t>
            </a:r>
          </a:p>
          <a:p>
            <a:pPr marL="476237" indent="0">
              <a:lnSpc>
                <a:spcPct val="100000"/>
              </a:lnSpc>
              <a:spcBef>
                <a:spcPts val="1600"/>
              </a:spcBef>
              <a:buNone/>
            </a:pPr>
            <a:endParaRPr lang="en-IE" sz="4800" b="1" baseline="30000" dirty="0">
              <a:latin typeface="+mn-lt"/>
            </a:endParaRPr>
          </a:p>
          <a:p>
            <a:pPr marL="476237" indent="0">
              <a:lnSpc>
                <a:spcPct val="100000"/>
              </a:lnSpc>
              <a:spcBef>
                <a:spcPts val="1600"/>
              </a:spcBef>
              <a:buNone/>
            </a:pPr>
            <a:endParaRPr lang="en-IE" sz="5333" b="1" baseline="30000" dirty="0">
              <a:latin typeface="+mn-lt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930799" cy="244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200" b="1" dirty="0"/>
              <a:t>Identify and describe the effects of weathering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Define erosion and describe its effect on surfaces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D67256F-1149-4BB7-A6E6-A0AC845BA0E7}"/>
</file>

<file path=customXml/itemProps2.xml><?xml version="1.0" encoding="utf-8"?>
<ds:datastoreItem xmlns:ds="http://schemas.openxmlformats.org/officeDocument/2006/customXml" ds:itemID="{A393CB9D-EDC1-45B3-AC07-6775D0A10D58}"/>
</file>

<file path=customXml/itemProps3.xml><?xml version="1.0" encoding="utf-8"?>
<ds:datastoreItem xmlns:ds="http://schemas.openxmlformats.org/officeDocument/2006/customXml" ds:itemID="{748FD8D4-EB57-432B-BDA2-3E5DA15E47F7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334</Words>
  <Application>Microsoft Macintosh PowerPoint</Application>
  <PresentationFormat>Widescreen</PresentationFormat>
  <Paragraphs>37</Paragraphs>
  <Slides>6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Modern Love Caps</vt:lpstr>
      <vt:lpstr>Times New Roman</vt:lpstr>
      <vt:lpstr>Office Theme</vt:lpstr>
      <vt:lpstr>PowerPoint Presentation</vt:lpstr>
      <vt:lpstr>Describe the structure of the Earth </vt:lpstr>
      <vt:lpstr>PowerPoint Presentation</vt:lpstr>
      <vt:lpstr>PowerPoint Presentation</vt:lpstr>
      <vt:lpstr>PowerPoint Presentation</vt:lpstr>
      <vt:lpstr>Identify and describe the effects of weathering  Define erosion and describe its effect on surfaces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BURNS Sandra [Southern River College]</dc:creator>
  <cp:lastModifiedBy>BURNS Sandra [Southern River College]</cp:lastModifiedBy>
  <cp:revision>2</cp:revision>
  <dcterms:created xsi:type="dcterms:W3CDTF">2021-01-27T06:08:19Z</dcterms:created>
  <dcterms:modified xsi:type="dcterms:W3CDTF">2021-01-27T07:07:49Z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