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/>
    <p:restoredTop sz="94614"/>
  </p:normalViewPr>
  <p:slideViewPr>
    <p:cSldViewPr snapToGrid="0" snapToObjects="1">
      <p:cViewPr varScale="1">
        <p:scale>
          <a:sx n="47" d="100"/>
          <a:sy n="47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4256-AC1E-724A-AD60-4864EE66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96D90-5C4D-964B-B25C-4F0A355D4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85E6-1BF6-E648-AAFC-06F79F63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497-2603-C344-941E-153F4F02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4E23-E16E-C449-A440-318FD262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3614-9A8E-054D-AC24-0F0CC2C2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D2311-6707-3942-855B-A223C9E0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5B4F-B32A-9740-ACBE-7F5E73D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F75D-2EF6-6E4E-B31E-4DB1463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F263-92FD-6B48-91BD-DC7E1124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7FC26-5131-4B4C-AC9E-C790B1EFB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8DAD-A195-FB4C-A4B4-E7F2AB0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43C-33A6-8546-A2E9-3FA314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63F9-663C-2748-8532-8062404E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A161-B5B8-B14A-98BB-FD0A914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B5D4-21BE-1140-B944-50A4F46A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2841-7A42-E94D-AC15-9EF64528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E64A-FC6D-2C47-93B2-671B2BBE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BA2C-440C-B24E-A0EE-FFED5CB6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7B1F-D3B6-C043-90B8-42FE7303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7E67-E2FB-ED45-982F-F6886952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71595-12F8-0A4A-B074-F93B3450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90CA-EB8F-4C4C-AC62-6F535F11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64CF-B6E6-EE41-BB56-0A0B499A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123D-FB22-D04A-9551-BF0A2B69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F4A5-80A5-5D43-900B-4A66AE02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B5BB-041B-084C-B2A1-B5458F40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ADE33-A762-5443-BC61-1BA4FBE6D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9300-5A66-114D-B088-5CF7DDD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FFA06-B483-6844-AC67-C661A0C6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A9BD-BBDD-304A-99B9-312F1457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1FFA-5D4F-AA4F-AA3B-0895B9CD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3907F-3354-8747-B732-E7AD398C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5CCB8-4051-6347-9530-5CF048FC7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AA7C2-6CEC-344C-9AA8-FA643673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363A1-206B-1443-A448-78532B519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E1231-A2C2-A94D-972C-D2253238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69CE0-9AB3-324A-ABB5-FCDDE66F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11D36-B95B-864E-8EA6-0FF4D064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D438-B29E-584E-BA8F-8B33A5C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0E9CD-3476-4645-8D56-51A614C2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7CCBB-4140-084A-8ADE-F6995113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8B51-6933-9540-85F3-BC4B03CC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DA79B-56DA-5E4E-94A2-7F8377C2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3D318-5ACF-944E-B18A-59A6DD41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0E849-C07A-3543-9537-CEAFB82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A4E5-8FE6-8741-87E5-89F07CB9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8CDD-9D26-C444-9A70-04F73E44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B7E4E-DD3B-604E-BA48-13877D66A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9CAD-BF33-9040-AFC1-CD9FB7CB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5414B-1594-3247-B1B7-CE908B6E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5646-BCBA-5049-8A9C-5F0A5B4C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7CD-C4D9-6947-A5A2-C4A543F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CA153-2455-984E-A29C-ADFB58BEA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5CEDC-F3AA-654F-BEEC-2EBFC77DC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1EC3-F9D0-9B47-A0CA-D9943A7F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BDDB-19EC-7E40-8D56-EDFAABF5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8E6D-A5AA-CB4A-B6EC-94FDE4C3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42BB-4F9C-7B48-94B3-2459410E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DF3A-96A2-6249-AAA2-E16C916D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625A-53FB-384F-8AAA-F276557BD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F87C-E87E-3B44-A208-506964EF750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A12E-AE74-6241-836A-E12B28B4A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2C3C-92F7-5047-A6FA-58CBC2E7F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E9D9-CDCB-9A4F-AD51-35DF6CD4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4A03-24A9-944C-9017-D07FC15C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8CFE9-A508-074B-B588-C2FBD1ED5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7CD8-7491-544D-8A8C-5AC88F17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93"/>
            <a:ext cx="12192000" cy="68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F7C05-1464-2443-B0DF-70C91C75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3"/>
            <a:ext cx="12192000" cy="68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CECCB-C672-5545-A9BD-8F1088AE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" y="0"/>
            <a:ext cx="12135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0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93F9C-256C-9447-957B-4A617281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" y="0"/>
            <a:ext cx="12025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B44E0-C1B6-9448-8D96-8C18868A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" y="0"/>
            <a:ext cx="12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A110E-4C77-DC47-921B-C8149171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" y="0"/>
            <a:ext cx="1217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6BD8C-0187-7941-B7CE-3EEEA793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1"/>
            <a:ext cx="12192000" cy="68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7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6A9F6-72AC-414E-B7A4-78F98ED1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" y="0"/>
            <a:ext cx="12071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3E9EB-843F-5C4D-9530-82D43759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" y="0"/>
            <a:ext cx="1209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26F73-4E78-3346-A734-9DB93B1B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" y="0"/>
            <a:ext cx="12144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5E50E-199A-9045-9161-5FA9BE45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" y="0"/>
            <a:ext cx="12138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1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CC4B6-BB1A-FA45-A132-6B3E3290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" y="0"/>
            <a:ext cx="12092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2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C2BF0B-5479-4F6A-BB68-80643187DC0C}"/>
</file>

<file path=customXml/itemProps2.xml><?xml version="1.0" encoding="utf-8"?>
<ds:datastoreItem xmlns:ds="http://schemas.openxmlformats.org/officeDocument/2006/customXml" ds:itemID="{781751FC-C499-4EF5-8E4E-9F6E00163F62}"/>
</file>

<file path=customXml/itemProps3.xml><?xml version="1.0" encoding="utf-8"?>
<ds:datastoreItem xmlns:ds="http://schemas.openxmlformats.org/officeDocument/2006/customXml" ds:itemID="{E257EF18-19FA-419E-BDB8-E0D4FFDFBBFE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 Sandra [Southern River College]</dc:creator>
  <cp:lastModifiedBy>BURNS Sandra [Southern River College]</cp:lastModifiedBy>
  <cp:revision>1</cp:revision>
  <dcterms:created xsi:type="dcterms:W3CDTF">2020-07-18T06:15:13Z</dcterms:created>
  <dcterms:modified xsi:type="dcterms:W3CDTF">2020-07-18T06:19:29Z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40600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