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A92D-3C01-47DA-87E2-5E55ED460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B42F1-866E-4E20-8436-9591D2DB1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53CA-6BFA-42DE-87A5-2CB90F15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1944-3242-4B3E-891E-8ECC4624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3515-E018-4635-BBC5-1B0F5E07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04F7-DCB5-4270-A7B6-709BDE9A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167A1-273F-4715-92CD-D63EFC28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1D6F2-8EE7-4F3A-B251-86EAAB62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9161-C0B1-4022-8744-BE6C1B3C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1500-76EA-47B3-80CC-03543125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37152-9E75-433B-9ADB-B0F11A71D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646B0-7CE0-46AA-968D-AF572DBFB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89E8-0FE7-46BC-B149-2578E5A1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05AB-F312-41BD-B16A-90CFB5B5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76BD-39AA-4E5F-9EBF-7AB25BE5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62A4-2556-4D51-B254-0C58BACF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82A4-7674-4E38-AFC3-53389ACE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41C7-0643-4B15-BAE7-FC490A4B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0E1E-AC78-4546-BC1E-AFB9C9CA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CEEF-106B-470D-84E0-14DF36E4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2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E6ED-BDA6-4E9C-B08A-8BEC4FEC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0080-B7A2-4216-BF13-A3CCED3F0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38B1-FE70-4407-B3DB-DC96BF61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8B4F-FD98-4840-A1CC-15FE0E84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AC1-F4A4-4676-85A9-81BBB595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9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0612-7B1E-4113-B6AC-50172EEA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09A8-8072-4FC1-BD7B-7FDEB7603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3B1B-D7AB-4486-8668-87E53945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1DA6-6413-4D77-9782-94677623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5E6BF-B995-41D7-AC87-1DE70E93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642BE-676E-4D52-9FE2-BEF3250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C84F-D88C-4360-853F-8D080094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D027-05A7-4893-B4F7-6BE5A56C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4DCC-62B0-4E1D-BCC4-AB15DEE0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F7422-0762-414E-8749-448511E14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F34D2-920B-4CAA-9080-28222CBEC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EF094-ABFA-415D-9208-A23E145B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29FD6-44DF-4D61-AF2F-786352B3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AAEDD-BF44-4CB3-B850-1206F34B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1653-2B97-413B-9A8B-BC77DDE1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9432F-4860-447B-B815-364659D2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5AC6-F5FE-4E22-9A26-A105D9BA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AA37-621C-40C7-8ED1-2F96E0A3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5F121-2F8D-4E50-94EE-D210DAA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FF448-EDA9-456C-82A3-23041256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10AF-5E82-476F-ABAB-A55EED2E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4DFE-DCC4-4F9C-B46D-3640659D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7386-C3FA-4CDC-9700-5B54CE42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2659B-BC54-46B4-9722-23A4FF74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67833-9622-4940-BD77-C4102DB6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F88BC-8F87-4B82-8A67-B618E581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5238A-3A94-4D54-A848-0D05B0FD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84DA-B260-43B3-9BE3-E6840E6A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D7A4D-87B0-4EFC-8886-C2894B2CC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2F56B-294D-4545-B6FC-B1C1B277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8C69-FDD7-45C8-B778-B84CEE4C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A01F4-92FC-4B83-8E83-EFF41DAE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6F5E8-3A7A-4495-B23E-28DE2544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3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BAB17-7B67-4EDC-A7EE-EC1A0864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56C3-A709-4EB0-BEB9-A54DB390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0358-25E6-4D92-95EA-16A94150B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01B8-F872-455C-BEB9-F17A0A9C06E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DB3AA-98C4-4A26-BC5F-6EE7CB0B5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5F4C2-E08D-431C-B5D6-F6D96D8AC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graffiti&#10;&#10;Description automatically generated">
            <a:extLst>
              <a:ext uri="{FF2B5EF4-FFF2-40B4-BE49-F238E27FC236}">
                <a16:creationId xmlns:a16="http://schemas.microsoft.com/office/drawing/2014/main" id="{2101C2F0-FB43-48E6-917B-AB337840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56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64BCD0-1C0D-435C-B673-C85DA8D40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r="8312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F7538-4D2C-4008-86A5-1AB399F26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80808"/>
                </a:solidFill>
                <a:latin typeface="Poor Richard" panose="02080502050505020702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913FB-2E01-41B8-AF9A-EA367015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183363"/>
            <a:ext cx="3618284" cy="1923911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Poor Richard" panose="02080502050505020702" pitchFamily="18" charset="0"/>
              </a:rPr>
              <a:t>Physical and Chemical Change</a:t>
            </a:r>
          </a:p>
        </p:txBody>
      </p:sp>
    </p:spTree>
    <p:extLst>
      <p:ext uri="{BB962C8B-B14F-4D97-AF65-F5344CB8AC3E}">
        <p14:creationId xmlns:p14="http://schemas.microsoft.com/office/powerpoint/2010/main" val="325345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C18C-305A-4027-A028-CE1D1428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Poor Richard" panose="02080502050505020702" pitchFamily="18" charset="0"/>
              </a:rPr>
              <a:t>Physical And Chemical Card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0277-A7DB-4D22-B813-7CF14F01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or Richard" panose="02080502050505020702" pitchFamily="18" charset="0"/>
              </a:rPr>
              <a:t>Use the cards provided to sort into two categories physical or chemical change.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BD43F-99A7-43A9-85E8-5B163D2D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7" y="2872581"/>
            <a:ext cx="257175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351C3-EADF-4305-852E-FB2ABED9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025" y="2614700"/>
            <a:ext cx="2628900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4089B-33AA-48A1-A752-5D0A3FD0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01" y="4572725"/>
            <a:ext cx="240982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FC3DD-B857-4638-89FA-BC4A811CF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767" y="4712587"/>
            <a:ext cx="2609850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678B7-7F9D-4C41-A4C3-F76C6425B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913" y="2505800"/>
            <a:ext cx="2266950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5AF5A-5BFD-4E7E-9795-80F3930C3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888" y="4360431"/>
            <a:ext cx="24479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8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E2BB-521D-4A2E-B452-3469231F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Poor Richard" panose="02080502050505020702" pitchFamily="18" charset="0"/>
              </a:rPr>
              <a:t>Answers</a:t>
            </a:r>
            <a:r>
              <a:rPr lang="en-US" dirty="0">
                <a:latin typeface="Poor Richard" panose="02080502050505020702" pitchFamily="18" charset="0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6A55FC-C9A8-4641-8BDC-76E07D852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678" y="1521356"/>
            <a:ext cx="8417188" cy="44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30F0-A6AD-4EF1-B11B-2F7D3941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Poor Richard" panose="02080502050505020702" pitchFamily="18" charset="0"/>
              </a:rPr>
              <a:t>Questions</a:t>
            </a:r>
            <a:endParaRPr lang="en-US" b="1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C463-F000-4350-8B4B-0C153797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Poor Richard" panose="02080502050505020702" pitchFamily="18" charset="0"/>
              </a:rPr>
              <a:t>What criteria did you use to help you sort your cards?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Poor Richard" panose="02080502050505020702" pitchFamily="18" charset="0"/>
              </a:rPr>
              <a:t>Which cards did you find hard to place?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Poor Richard" panose="02080502050505020702" pitchFamily="18" charset="0"/>
              </a:rPr>
              <a:t>Using one sentence how do chemical can physical differ?</a:t>
            </a:r>
          </a:p>
        </p:txBody>
      </p:sp>
      <p:pic>
        <p:nvPicPr>
          <p:cNvPr id="5" name="Picture 4" descr="A picture containing shirt, room&#10;&#10;Description automatically generated">
            <a:extLst>
              <a:ext uri="{FF2B5EF4-FFF2-40B4-BE49-F238E27FC236}">
                <a16:creationId xmlns:a16="http://schemas.microsoft.com/office/drawing/2014/main" id="{C9EEFC9A-330C-4431-8E67-C594D3F1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368496"/>
            <a:ext cx="2316163" cy="212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062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2ECBFC-6087-46C3-8E1C-2879FC4EB1A3}"/>
</file>

<file path=customXml/itemProps2.xml><?xml version="1.0" encoding="utf-8"?>
<ds:datastoreItem xmlns:ds="http://schemas.openxmlformats.org/officeDocument/2006/customXml" ds:itemID="{FAA5743C-E1D0-48A6-87F0-875190E9618F}"/>
</file>

<file path=customXml/itemProps3.xml><?xml version="1.0" encoding="utf-8"?>
<ds:datastoreItem xmlns:ds="http://schemas.openxmlformats.org/officeDocument/2006/customXml" ds:itemID="{DE9EA5AC-D970-4E58-94C6-3A4DC0E7CED7}"/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Poor Richard</vt:lpstr>
      <vt:lpstr>Office Theme</vt:lpstr>
      <vt:lpstr>Physical and Chemical Change</vt:lpstr>
      <vt:lpstr>Physical And Chemical Card Sort</vt:lpstr>
      <vt:lpstr>Answers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and Chemical Change</dc:title>
  <dc:creator>Susan Colwell</dc:creator>
  <cp:lastModifiedBy>Susan Colwell</cp:lastModifiedBy>
  <cp:revision>4</cp:revision>
  <dcterms:created xsi:type="dcterms:W3CDTF">2020-07-01T15:52:38Z</dcterms:created>
  <dcterms:modified xsi:type="dcterms:W3CDTF">2020-07-01T21:23:01Z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DA44F618-C09C-4ED1-8008-5DF0939C4637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0x010100C8157990E5B9394AB60DC397E95032F9</vt:lpwstr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xd_Signature">
    <vt:bool>false</vt:bool>
  </property>
</Properties>
</file>