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9" r:id="rId2"/>
    <p:sldId id="263" r:id="rId3"/>
    <p:sldId id="257" r:id="rId4"/>
    <p:sldId id="278" r:id="rId5"/>
    <p:sldId id="274" r:id="rId6"/>
    <p:sldId id="290" r:id="rId7"/>
    <p:sldId id="291" r:id="rId8"/>
    <p:sldId id="293" r:id="rId9"/>
    <p:sldId id="272" r:id="rId10"/>
    <p:sldId id="292" r:id="rId11"/>
    <p:sldId id="301" r:id="rId12"/>
    <p:sldId id="294" r:id="rId13"/>
    <p:sldId id="295" r:id="rId14"/>
    <p:sldId id="296" r:id="rId15"/>
    <p:sldId id="302" r:id="rId16"/>
    <p:sldId id="304" r:id="rId17"/>
    <p:sldId id="30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 snapToGrid="0" showGuides="1">
      <p:cViewPr>
        <p:scale>
          <a:sx n="62" d="100"/>
          <a:sy n="62" d="100"/>
        </p:scale>
        <p:origin x="-984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2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2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2704" y="2850002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Git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版本回退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6" name="Shape 2645"/>
          <p:cNvSpPr/>
          <p:nvPr/>
        </p:nvSpPr>
        <p:spPr>
          <a:xfrm>
            <a:off x="3649445" y="1948240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784"/>
          <p:cNvSpPr/>
          <p:nvPr/>
        </p:nvSpPr>
        <p:spPr>
          <a:xfrm>
            <a:off x="3649445" y="3358959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18" name="组合 17"/>
          <p:cNvGrpSpPr/>
          <p:nvPr/>
        </p:nvGrpSpPr>
        <p:grpSpPr>
          <a:xfrm>
            <a:off x="4291651" y="1655872"/>
            <a:ext cx="4811709" cy="1002695"/>
            <a:chOff x="874713" y="1139825"/>
            <a:chExt cx="4811709" cy="1002695"/>
          </a:xfrm>
        </p:grpSpPr>
        <p:sp>
          <p:nvSpPr>
            <p:cNvPr id="19" name="矩形 18"/>
            <p:cNvSpPr/>
            <p:nvPr/>
          </p:nvSpPr>
          <p:spPr>
            <a:xfrm>
              <a:off x="874713" y="1647769"/>
              <a:ext cx="4811709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log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查看提交历史</a:t>
              </a:r>
              <a:endParaRPr lang="zh-CN" altLang="en-US" sz="2400" b="1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91651" y="3118315"/>
            <a:ext cx="4811709" cy="1033175"/>
            <a:chOff x="874713" y="1139825"/>
            <a:chExt cx="4811709" cy="1033175"/>
          </a:xfrm>
        </p:grpSpPr>
        <p:sp>
          <p:nvSpPr>
            <p:cNvPr id="22" name="矩形 21"/>
            <p:cNvSpPr/>
            <p:nvPr/>
          </p:nvSpPr>
          <p:spPr>
            <a:xfrm>
              <a:off x="874713" y="1678249"/>
              <a:ext cx="4811709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reflog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查看命令历史</a:t>
              </a:r>
              <a:endParaRPr lang="zh-CN" altLang="en-US" sz="2400" b="1"/>
            </a:p>
          </p:txBody>
        </p:sp>
      </p:grpSp>
      <p:sp>
        <p:nvSpPr>
          <p:cNvPr id="24" name="Shape 2688"/>
          <p:cNvSpPr/>
          <p:nvPr/>
        </p:nvSpPr>
        <p:spPr>
          <a:xfrm>
            <a:off x="3675921" y="4838767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25" name="组合 24"/>
          <p:cNvGrpSpPr/>
          <p:nvPr/>
        </p:nvGrpSpPr>
        <p:grpSpPr>
          <a:xfrm>
            <a:off x="4301167" y="4598123"/>
            <a:ext cx="4263713" cy="972215"/>
            <a:chOff x="874713" y="1139825"/>
            <a:chExt cx="4263713" cy="972215"/>
          </a:xfrm>
        </p:grpSpPr>
        <p:sp>
          <p:nvSpPr>
            <p:cNvPr id="26" name="矩形 25"/>
            <p:cNvSpPr/>
            <p:nvPr/>
          </p:nvSpPr>
          <p:spPr>
            <a:xfrm>
              <a:off x="874713" y="1617289"/>
              <a:ext cx="4263713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reset –hard commit_id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切换版本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547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5172602" y="50286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分支管理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51631" y="64974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81752" y="64974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11874" y="64974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1995" y="64974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13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分支管理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8" name="Shape 2645"/>
          <p:cNvSpPr/>
          <p:nvPr/>
        </p:nvSpPr>
        <p:spPr>
          <a:xfrm>
            <a:off x="1927325" y="1948240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9" name="Shape 2784"/>
          <p:cNvSpPr/>
          <p:nvPr/>
        </p:nvSpPr>
        <p:spPr>
          <a:xfrm>
            <a:off x="1927325" y="3358959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0" name="组合 29"/>
          <p:cNvGrpSpPr/>
          <p:nvPr/>
        </p:nvGrpSpPr>
        <p:grpSpPr>
          <a:xfrm>
            <a:off x="2569530" y="1655872"/>
            <a:ext cx="2642549" cy="1117342"/>
            <a:chOff x="874713" y="1139825"/>
            <a:chExt cx="2642549" cy="1117342"/>
          </a:xfrm>
        </p:grpSpPr>
        <p:sp>
          <p:nvSpPr>
            <p:cNvPr id="31" name="矩形 30"/>
            <p:cNvSpPr/>
            <p:nvPr/>
          </p:nvSpPr>
          <p:spPr>
            <a:xfrm>
              <a:off x="874713" y="1647769"/>
              <a:ext cx="2141373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branch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74713" y="1139825"/>
              <a:ext cx="264254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查看当前分支</a:t>
              </a:r>
              <a:endParaRPr lang="zh-CN" altLang="en-US" sz="2400" b="1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69531" y="3118315"/>
            <a:ext cx="2642549" cy="1147822"/>
            <a:chOff x="874713" y="1139825"/>
            <a:chExt cx="2642549" cy="1147822"/>
          </a:xfrm>
        </p:grpSpPr>
        <p:sp>
          <p:nvSpPr>
            <p:cNvPr id="34" name="矩形 33"/>
            <p:cNvSpPr/>
            <p:nvPr/>
          </p:nvSpPr>
          <p:spPr>
            <a:xfrm>
              <a:off x="874714" y="1678249"/>
              <a:ext cx="2642548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branch dev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创建分支</a:t>
              </a:r>
              <a:endParaRPr lang="zh-CN" altLang="en-US" sz="2400" b="1"/>
            </a:p>
          </p:txBody>
        </p:sp>
      </p:grpSp>
      <p:sp>
        <p:nvSpPr>
          <p:cNvPr id="36" name="Shape 2688"/>
          <p:cNvSpPr/>
          <p:nvPr/>
        </p:nvSpPr>
        <p:spPr>
          <a:xfrm>
            <a:off x="1953801" y="4838767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7" name="组合 36"/>
          <p:cNvGrpSpPr/>
          <p:nvPr/>
        </p:nvGrpSpPr>
        <p:grpSpPr>
          <a:xfrm>
            <a:off x="2579047" y="4598123"/>
            <a:ext cx="2800673" cy="1086862"/>
            <a:chOff x="874713" y="1139825"/>
            <a:chExt cx="2800673" cy="1086862"/>
          </a:xfrm>
        </p:grpSpPr>
        <p:sp>
          <p:nvSpPr>
            <p:cNvPr id="38" name="矩形 37"/>
            <p:cNvSpPr/>
            <p:nvPr/>
          </p:nvSpPr>
          <p:spPr>
            <a:xfrm>
              <a:off x="874713" y="1617289"/>
              <a:ext cx="2800673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checkout dev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切换分支</a:t>
              </a:r>
              <a:endParaRPr lang="zh-CN" altLang="en-US" sz="2400" b="1"/>
            </a:p>
          </p:txBody>
        </p:sp>
      </p:grpSp>
      <p:sp>
        <p:nvSpPr>
          <p:cNvPr id="52" name="Shape 2645"/>
          <p:cNvSpPr/>
          <p:nvPr/>
        </p:nvSpPr>
        <p:spPr>
          <a:xfrm>
            <a:off x="6270725" y="1948240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53" name="Shape 2784"/>
          <p:cNvSpPr/>
          <p:nvPr/>
        </p:nvSpPr>
        <p:spPr>
          <a:xfrm>
            <a:off x="6270725" y="3358959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54" name="组合 53"/>
          <p:cNvGrpSpPr/>
          <p:nvPr/>
        </p:nvGrpSpPr>
        <p:grpSpPr>
          <a:xfrm>
            <a:off x="6912930" y="1655872"/>
            <a:ext cx="3511230" cy="1117342"/>
            <a:chOff x="874713" y="1139825"/>
            <a:chExt cx="3511230" cy="1117342"/>
          </a:xfrm>
        </p:grpSpPr>
        <p:sp>
          <p:nvSpPr>
            <p:cNvPr id="55" name="矩形 54"/>
            <p:cNvSpPr/>
            <p:nvPr/>
          </p:nvSpPr>
          <p:spPr>
            <a:xfrm>
              <a:off x="874713" y="1647769"/>
              <a:ext cx="3511230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checkout –b dev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74713" y="1139825"/>
              <a:ext cx="264254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创建并切换分支</a:t>
              </a:r>
              <a:endParaRPr lang="zh-CN" altLang="en-US" sz="2400" b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912931" y="3118315"/>
            <a:ext cx="2642549" cy="1147822"/>
            <a:chOff x="874713" y="1139825"/>
            <a:chExt cx="2642549" cy="1147822"/>
          </a:xfrm>
        </p:grpSpPr>
        <p:sp>
          <p:nvSpPr>
            <p:cNvPr id="58" name="矩形 57"/>
            <p:cNvSpPr/>
            <p:nvPr/>
          </p:nvSpPr>
          <p:spPr>
            <a:xfrm>
              <a:off x="874714" y="1678249"/>
              <a:ext cx="2642548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merge dev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合并分支</a:t>
              </a:r>
              <a:endParaRPr lang="zh-CN" altLang="en-US" sz="2400" b="1"/>
            </a:p>
          </p:txBody>
        </p:sp>
      </p:grpSp>
      <p:sp>
        <p:nvSpPr>
          <p:cNvPr id="60" name="Shape 2688"/>
          <p:cNvSpPr/>
          <p:nvPr/>
        </p:nvSpPr>
        <p:spPr>
          <a:xfrm>
            <a:off x="6297201" y="4838767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61" name="组合 60"/>
          <p:cNvGrpSpPr/>
          <p:nvPr/>
        </p:nvGrpSpPr>
        <p:grpSpPr>
          <a:xfrm>
            <a:off x="6922447" y="4598123"/>
            <a:ext cx="3318833" cy="1086862"/>
            <a:chOff x="874713" y="1139825"/>
            <a:chExt cx="3318833" cy="1086862"/>
          </a:xfrm>
        </p:grpSpPr>
        <p:sp>
          <p:nvSpPr>
            <p:cNvPr id="62" name="矩形 61"/>
            <p:cNvSpPr/>
            <p:nvPr/>
          </p:nvSpPr>
          <p:spPr>
            <a:xfrm>
              <a:off x="874713" y="1617289"/>
              <a:ext cx="3318833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branch –d dev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/>
                <a:t>删除</a:t>
              </a:r>
              <a:r>
                <a:rPr lang="zh-CN" altLang="en-US" sz="2400" b="1" smtClean="0"/>
                <a:t>分支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5141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5172602" y="50286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远程仓库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51631" y="64974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81752" y="64974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11874" y="64974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1995" y="64974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13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8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远程仓库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7121" y="1647855"/>
            <a:ext cx="610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ssh-keygen -t rsa -C 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ysir@ysir308.com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521" y="16750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准备工作</a:t>
            </a:r>
            <a:endParaRPr lang="zh-CN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3637121" y="3080415"/>
            <a:ext cx="777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</a:t>
            </a:r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git@git.hwadee.cn:hwadee/test.git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441" y="30923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添加远程仓库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3637121" y="4467255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 git@git.hwadee.cn:hwadee/test.git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664" y="44736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从远程仓库克隆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8578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4989722" y="50286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图形化工具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51631" y="64974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81752" y="64974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11874" y="64974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1995" y="64974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13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05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70179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/>
              <a:t>tortoiseGit</a:t>
            </a:r>
            <a:endParaRPr lang="zh-CN" altLang="en-US" sz="28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9801" y="169357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、创建仓库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9801" y="247081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、提交代码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9801" y="330901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、更新代码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9801" y="410149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、回滚代码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9801" y="493969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、查看</a:t>
            </a:r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修改日志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1241" y="169357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、分支管理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1241" y="247081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、解决冲突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1241" y="3309015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设置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beyondcompare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作为比较工具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1241" y="4101495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、从</a:t>
            </a:r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SVN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导入项目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1241" y="493969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、忽略文件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4039" y="2880482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感谢各位！</a:t>
            </a:r>
            <a:endParaRPr lang="zh-CN" altLang="en-US" sz="40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931204" y="1544224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集中式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分布式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24599" y="282037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31204" y="23792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版本控制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31204" y="32448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分支管理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46444" y="4095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远程仓库</a:t>
            </a:r>
          </a:p>
        </p:txBody>
      </p:sp>
      <p:sp>
        <p:nvSpPr>
          <p:cNvPr id="30" name="文本框 28"/>
          <p:cNvSpPr txBox="1"/>
          <p:nvPr/>
        </p:nvSpPr>
        <p:spPr>
          <a:xfrm>
            <a:off x="6976924" y="49637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图形化工具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364967" y="5028696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集中式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分布式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64974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64974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64974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64974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239" y="41589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集中式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分布式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1026" name="Picture 2" descr="C:\Users\lenovo\Desktop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5" y="2075814"/>
            <a:ext cx="5457840" cy="39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1895475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集中式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分布式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4072"/>
              </p:ext>
            </p:extLst>
          </p:nvPr>
        </p:nvGraphicFramePr>
        <p:xfrm>
          <a:off x="883920" y="1316455"/>
          <a:ext cx="10728959" cy="517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4983480"/>
                <a:gridCol w="4312919"/>
              </a:tblGrid>
              <a:tr h="57120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集中式（</a:t>
                      </a:r>
                      <a:r>
                        <a:rPr lang="en-US" altLang="zh-CN" smtClean="0"/>
                        <a:t>SVN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分布式（</a:t>
                      </a:r>
                      <a:r>
                        <a:rPr lang="en-US" altLang="zh-CN" smtClean="0"/>
                        <a:t>Git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 anchor="ctr"/>
                </a:tc>
              </a:tr>
              <a:tr h="962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中央服务器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有。需要从中央服务器获得最新版本的项目然后在本地开发，开发完推送给中央服务器。因此脱离服务器开发者是几乎无法工作的。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没有中央服务器，开发人员本地都有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Repository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1328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网络依赖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必须要联网才能工作，而且对网络的依赖性较强，如果推送的文件比较大而且网络状况欠佳，则提交文件的速度会受到很大的限制。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分布式在没有网络的情况下也可以执行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、查看版本提交记录、以及分支操作，在有网络的情况下执行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Repository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71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文件存储格式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按照原始文件存储，体积较大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按照元数据方式存储，体积很小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71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整数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SHA1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计算出来的十六进制字符串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811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创建新的分支则所有的人都会拥有和你一样的分支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分支操作不会影响其他开发人员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811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提交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提交的文件会直接记录到中央版本库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提交是本地操作，需要执行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操作才会到主要版本库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5172602" y="50286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版本控制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51631" y="64974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81752" y="64974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11874" y="64974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1995" y="64974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13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4006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创建版本库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8" name="Shape 2645"/>
          <p:cNvSpPr/>
          <p:nvPr/>
        </p:nvSpPr>
        <p:spPr>
          <a:xfrm>
            <a:off x="2628365" y="2466400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0" name="Shape 2784"/>
          <p:cNvSpPr/>
          <p:nvPr/>
        </p:nvSpPr>
        <p:spPr>
          <a:xfrm>
            <a:off x="2628365" y="4319079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21" name="组合 20"/>
          <p:cNvGrpSpPr/>
          <p:nvPr/>
        </p:nvGrpSpPr>
        <p:grpSpPr>
          <a:xfrm>
            <a:off x="3270571" y="2174032"/>
            <a:ext cx="6223949" cy="1043475"/>
            <a:chOff x="874713" y="1139825"/>
            <a:chExt cx="6223949" cy="1043475"/>
          </a:xfrm>
        </p:grpSpPr>
        <p:sp>
          <p:nvSpPr>
            <p:cNvPr id="22" name="矩形 21"/>
            <p:cNvSpPr/>
            <p:nvPr/>
          </p:nvSpPr>
          <p:spPr>
            <a:xfrm>
              <a:off x="874713" y="1647769"/>
              <a:ext cx="622394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使用 </a:t>
              </a:r>
              <a:r>
                <a:rPr lang="en-US" altLang="zh-CN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init </a:t>
              </a:r>
              <a:r>
                <a:rPr lang="zh-CN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命令在本地初始化一个版本库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本地初始化</a:t>
              </a:r>
              <a:endParaRPr lang="zh-CN" altLang="en-US" sz="24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70571" y="4078435"/>
            <a:ext cx="6071549" cy="1073955"/>
            <a:chOff x="874713" y="1139825"/>
            <a:chExt cx="6071549" cy="1073955"/>
          </a:xfrm>
        </p:grpSpPr>
        <p:sp>
          <p:nvSpPr>
            <p:cNvPr id="28" name="矩形 27"/>
            <p:cNvSpPr/>
            <p:nvPr/>
          </p:nvSpPr>
          <p:spPr>
            <a:xfrm>
              <a:off x="874713" y="1678249"/>
              <a:ext cx="607154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使用 </a:t>
              </a:r>
              <a:r>
                <a:rPr lang="en-US" altLang="zh-CN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 clone </a:t>
              </a:r>
              <a:r>
                <a:rPr lang="zh-CN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命令克隆一个远程仓库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4713" y="1139825"/>
              <a:ext cx="2084387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mtClean="0"/>
                <a:t>克隆远程仓库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547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工作区和暂存区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0" y="1179294"/>
            <a:ext cx="6325810" cy="3487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9077" y="1544598"/>
            <a:ext cx="34563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三种状态：</a:t>
            </a:r>
            <a:endParaRPr lang="en-US" altLang="zh-CN" sz="2000" b="1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smtClean="0"/>
              <a:t>已</a:t>
            </a:r>
            <a:r>
              <a:rPr lang="zh-CN" altLang="en-US" sz="2000"/>
              <a:t>提交（</a:t>
            </a:r>
            <a:r>
              <a:rPr lang="en-US" altLang="zh-CN" sz="2000"/>
              <a:t>committed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smtClean="0"/>
              <a:t>已</a:t>
            </a:r>
            <a:r>
              <a:rPr lang="zh-CN" altLang="en-US" sz="2000"/>
              <a:t>修改（</a:t>
            </a:r>
            <a:r>
              <a:rPr lang="en-US" altLang="zh-CN" sz="2000"/>
              <a:t>modified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smtClean="0"/>
              <a:t>已</a:t>
            </a:r>
            <a:r>
              <a:rPr lang="zh-CN" altLang="en-US" sz="2000"/>
              <a:t>暂存（</a:t>
            </a:r>
            <a:r>
              <a:rPr lang="en-US" altLang="zh-CN" sz="2000"/>
              <a:t>staged</a:t>
            </a:r>
            <a:r>
              <a:rPr lang="zh-CN" altLang="en-US" sz="200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" y="4842748"/>
            <a:ext cx="891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仓库目录是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用来保存项目的元数据和对象数据库的地方。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" y="5505212"/>
            <a:ext cx="1151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暂存区域是一个文件，保存了下次将提交的文件列表信息，一般在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仓库目录中。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" y="6185654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工作目录是对项目的某个版本独立提取出来的内容。</a:t>
            </a:r>
          </a:p>
        </p:txBody>
      </p:sp>
    </p:spTree>
    <p:extLst>
      <p:ext uri="{BB962C8B-B14F-4D97-AF65-F5344CB8AC3E}">
        <p14:creationId xmlns:p14="http://schemas.microsoft.com/office/powerpoint/2010/main" val="13547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784239" y="4311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工作流程</a:t>
            </a: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3107286"/>
            <a:ext cx="12192000" cy="1522487"/>
            <a:chOff x="0" y="3107286"/>
            <a:chExt cx="12192000" cy="1522487"/>
          </a:xfrm>
        </p:grpSpPr>
        <p:sp>
          <p:nvSpPr>
            <p:cNvPr id="7" name="Triangle 6"/>
            <p:cNvSpPr/>
            <p:nvPr/>
          </p:nvSpPr>
          <p:spPr>
            <a:xfrm rot="10800000">
              <a:off x="1937816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3781" y="3107286"/>
              <a:ext cx="181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smtClean="0">
                  <a:solidFill>
                    <a:schemeClr val="accent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Calibri" panose="020F0502020204030204" pitchFamily="34" charset="0"/>
                </a:rPr>
                <a:t>git status</a:t>
              </a:r>
              <a:endParaRPr lang="en-US" sz="2400" spc="30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3949331"/>
              <a:ext cx="1219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777801" y="4168108"/>
              <a:ext cx="249023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查看仓库当前状态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Triangle 6"/>
          <p:cNvSpPr/>
          <p:nvPr/>
        </p:nvSpPr>
        <p:spPr>
          <a:xfrm rot="10800000">
            <a:off x="4879136" y="378088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45057" y="3107286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git </a:t>
            </a:r>
            <a:r>
              <a:rPr lang="en-US" altLang="zh-CN" sz="2400" spc="30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add</a:t>
            </a:r>
            <a:endParaRPr lang="en-US" sz="2400" spc="300">
              <a:solidFill>
                <a:schemeClr val="accent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8561" y="4168108"/>
            <a:ext cx="247379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将文件添加到版本库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riangle 6"/>
          <p:cNvSpPr/>
          <p:nvPr/>
        </p:nvSpPr>
        <p:spPr>
          <a:xfrm rot="10800000">
            <a:off x="7683296" y="378088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/>
          <p:cNvSpPr txBox="1"/>
          <p:nvPr/>
        </p:nvSpPr>
        <p:spPr>
          <a:xfrm>
            <a:off x="6734228" y="3107286"/>
            <a:ext cx="206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git commit</a:t>
            </a:r>
            <a:endParaRPr lang="en-US" sz="2400" spc="300">
              <a:solidFill>
                <a:schemeClr val="accent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60441" y="4168108"/>
            <a:ext cx="221415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提交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riangle 6"/>
          <p:cNvSpPr/>
          <p:nvPr/>
        </p:nvSpPr>
        <p:spPr>
          <a:xfrm rot="10800000">
            <a:off x="10228376" y="378088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8" name="TextBox 47"/>
          <p:cNvSpPr txBox="1"/>
          <p:nvPr/>
        </p:nvSpPr>
        <p:spPr>
          <a:xfrm>
            <a:off x="9507735" y="3107286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git push</a:t>
            </a:r>
            <a:endParaRPr lang="en-US" sz="2400" spc="300">
              <a:solidFill>
                <a:schemeClr val="accent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05521" y="4168108"/>
            <a:ext cx="221415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推送到远程仓库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673</TotalTime>
  <Words>486</Words>
  <Application>Microsoft Office PowerPoint</Application>
  <PresentationFormat>自定义</PresentationFormat>
  <Paragraphs>117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ch</cp:lastModifiedBy>
  <cp:revision>73</cp:revision>
  <dcterms:created xsi:type="dcterms:W3CDTF">2017-08-04T06:04:02Z</dcterms:created>
  <dcterms:modified xsi:type="dcterms:W3CDTF">2019-08-13T03:35:14Z</dcterms:modified>
</cp:coreProperties>
</file>