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77" d="100"/>
          <a:sy n="77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Employee</a:t>
            </a: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 Performance Analysis</a:t>
            </a:r>
          </a:p>
        </c:rich>
      </c:tx>
      <c:layout/>
      <c:overlay val="0"/>
      <c:spPr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5.0</c:v>
                </c:pt>
                <c:pt idx="1">
                  <c:v>6.0</c:v>
                </c:pt>
                <c:pt idx="2">
                  <c:v>4.0</c:v>
                </c:pt>
                <c:pt idx="3">
                  <c:v>4.0</c:v>
                </c:pt>
                <c:pt idx="4">
                  <c:v>6.0</c:v>
                </c:pt>
                <c:pt idx="5">
                  <c:v>8.0</c:v>
                </c:pt>
                <c:pt idx="6">
                  <c:v>10.0</c:v>
                </c:pt>
                <c:pt idx="7">
                  <c:v>10.0</c:v>
                </c:pt>
                <c:pt idx="8">
                  <c:v>7.0</c:v>
                </c:pt>
                <c:pt idx="9">
                  <c:v>12.0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13.0</c:v>
                </c:pt>
                <c:pt idx="1">
                  <c:v>22.0</c:v>
                </c:pt>
                <c:pt idx="2">
                  <c:v>14.0</c:v>
                </c:pt>
                <c:pt idx="3">
                  <c:v>12.0</c:v>
                </c:pt>
                <c:pt idx="4">
                  <c:v>16.0</c:v>
                </c:pt>
                <c:pt idx="5">
                  <c:v>11.0</c:v>
                </c:pt>
                <c:pt idx="6">
                  <c:v>15.0</c:v>
                </c:pt>
                <c:pt idx="7">
                  <c:v>13.0</c:v>
                </c:pt>
                <c:pt idx="8">
                  <c:v>18.0</c:v>
                </c:pt>
                <c:pt idx="9">
                  <c:v>11.0</c:v>
                </c:pt>
              </c:numCache>
            </c:numRef>
          </c:val>
        </c:ser>
        <c:ser>
          <c:idx val="2"/>
          <c:order val="2"/>
          <c:tx>
            <c:v>Medium</c:v>
          </c:tx>
          <c:spPr>
            <a:solidFill>
              <a:srgbClr val="9BBB59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30.0</c:v>
                </c:pt>
                <c:pt idx="1">
                  <c:v>22.0</c:v>
                </c:pt>
                <c:pt idx="2">
                  <c:v>29.0</c:v>
                </c:pt>
                <c:pt idx="3">
                  <c:v>41.0</c:v>
                </c:pt>
                <c:pt idx="4">
                  <c:v>27.0</c:v>
                </c:pt>
                <c:pt idx="5">
                  <c:v>20.0</c:v>
                </c:pt>
                <c:pt idx="6">
                  <c:v>30.0</c:v>
                </c:pt>
                <c:pt idx="7">
                  <c:v>23.0</c:v>
                </c:pt>
                <c:pt idx="8">
                  <c:v>20.0</c:v>
                </c:pt>
                <c:pt idx="9">
                  <c:v>28.0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8064A2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9.0</c:v>
                </c:pt>
                <c:pt idx="1">
                  <c:v>5.0</c:v>
                </c:pt>
                <c:pt idx="2">
                  <c:v>7.0</c:v>
                </c:pt>
                <c:pt idx="3">
                  <c:v>2.0</c:v>
                </c:pt>
                <c:pt idx="4">
                  <c:v>5.0</c:v>
                </c:pt>
                <c:pt idx="5">
                  <c:v>3.0</c:v>
                </c:pt>
                <c:pt idx="6">
                  <c:v>6.0</c:v>
                </c:pt>
                <c:pt idx="7">
                  <c:v>7.0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gapWidth val="150"/>
        <c:axId val="0"/>
        <c:axId val="1"/>
      </c:barChart>
      <c:catAx>
        <c:axId val="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10/23/2024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50790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505579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375300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172442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688863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515520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313076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912185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11968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26264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681044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66495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095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187118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56620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846383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631235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54235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44055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42008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997481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20411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288771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377997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263403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4940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10/23/2024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063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P. Pownisha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NO:3122085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54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DEPARTMENT:B.COM[GENERAL]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 : Chellammal womens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 Guindy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hennai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92944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4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5" name="矩形"/>
          <p:cNvSpPr>
            <a:spLocks/>
          </p:cNvSpPr>
          <p:nvPr/>
        </p:nvSpPr>
        <p:spPr>
          <a:xfrm rot="0">
            <a:off x="739774" y="291147"/>
            <a:ext cx="10918826" cy="71590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 Collection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Employee Data set collected from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Kaggle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 cleaning   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 Remove extra Blank Spaces in the data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Techniques	    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Used Filter for removing blank columns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&amp;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IF Formula for                                analysing the Employee Performance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            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Creating Bar Diagram for checking the employee performance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Pivot Table 	    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Separate the gender wise Employee Performance into 4 category as Very high, High, Medium, Low 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Chart Graphs    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It shows clear performance of employees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2064050828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52" name="图表"/>
          <p:cNvGraphicFramePr/>
          <p:nvPr/>
        </p:nvGraphicFramePr>
        <p:xfrm>
          <a:off x="1295399" y="1524000"/>
          <a:ext cx="9067799" cy="4800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2096463767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1706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This having a powerful tools that helps to me understand . This project created an excel 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dashboard that does just that , it: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Tracks your progress ,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Highlights your strengths and weakneses ,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H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elps your supervisor make informed decisions about your growth. 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This project can help me like;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I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mprove skills ,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Get better job opportunities,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Achieve career goals.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203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447632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325456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4855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 tool should track performance ratings ,calculate individual scores,and provide insights into departmental and organizational trends.</a:t>
            </a:r>
            <a:br>
              <a:rPr lang="zh-CN" altLang="en-US" sz="240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By leveraging data analytics,I aim to enhance employee growth,optimize talent allocation,and boost organizational success.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23346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 rot="0">
            <a:off x="990600" y="2133600"/>
            <a:ext cx="7924800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.Employee performance analysis using excel project to develop an excel dashboard to analysis employee performance, track data , and provide insights for informed decisions on talent development and growth.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328796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35217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?</a:t>
            </a: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Employee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Employers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Organisation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Different industries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IT sectors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Senior leaderships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HR Analysts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124898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3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278345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	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Filtering-missing 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	chats - visualization , reports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	Pivot table-summary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	Conditional techniques identify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572504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685800" y="381000"/>
            <a:ext cx="10681335" cy="51706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Description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Employee dataset- kaggle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26 features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9features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Employee id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Name-text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Rating-numeric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Performance-text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Gender[ Female,Male ]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Business unit-text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Business type-text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138780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3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0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337143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br>
              <a:rPr lang="zh-CN" altLang="en-US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</a:t>
            </a:r>
            <a:r>
              <a:rPr lang="en-US" altLang="zh-CN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Border</a:t>
            </a:r>
            <a:br>
              <a:rPr lang="zh-CN" altLang="en-US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        Alignment</a:t>
            </a:r>
            <a:br>
              <a:rPr lang="zh-CN" altLang="en-US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  Heading colour</a:t>
            </a:r>
            <a:br>
              <a:rPr lang="zh-CN" altLang="en-US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42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35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291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32</cp:revision>
  <dcterms:created xsi:type="dcterms:W3CDTF">2024-03-29T15:07:22Z</dcterms:created>
  <dcterms:modified xsi:type="dcterms:W3CDTF">2024-10-23T12:06:30Z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