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979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399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2450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4291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438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6765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8485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749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414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859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7116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965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661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96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0425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9290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946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41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985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509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060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6777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86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329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0831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P. Pownisha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122085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B.C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Guindy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5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66617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714362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61003125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1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844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363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145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846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6429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31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27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31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1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2024-08-31T14:54:46Z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