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 snapToGrid="0">
      <p:cViewPr varScale="1">
        <p:scale>
          <a:sx n="84" d="100"/>
          <a:sy n="84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7119F7-BB4E-1369-0416-A67E17ADE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4014902-CEF1-D6EB-CECB-20BBF2D42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B95C8B-600C-2591-D5B3-9ED6C33C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C01D-C997-4B4D-99EA-EAAF95DB1171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6E7DF0-661C-88DD-4943-D687C46A4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F985EC-F62A-8ACB-7A37-F052FC47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6C6B-B607-4EF5-AB2E-46EF228F6E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37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6E3CB1-829D-FF2D-D499-EE2612BF2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01B87D-06D5-D787-9569-66B817BE1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847F08-FA04-A05D-6354-120CEE99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C01D-C997-4B4D-99EA-EAAF95DB1171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BA2658-6E81-35F4-1834-24396C64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147763-6B9F-0129-F86A-C680F1E3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6C6B-B607-4EF5-AB2E-46EF228F6E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04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2C40AE1-D854-2771-D02B-4BDD248BC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F5B24B-63E3-1339-D55B-695E40914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EACD4A-8E34-CBB3-5BC8-B79D6628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C01D-C997-4B4D-99EA-EAAF95DB1171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E4DCCB-A2C1-AFE1-ECA7-3ABF40EF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C7D985-6172-322C-5FED-92C3B3F8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6C6B-B607-4EF5-AB2E-46EF228F6E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7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EBD07-0DF6-EDCB-F13D-09498AFA8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708A88-24BA-EB45-6184-EAAF4526C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0E77DC-479B-66C0-CAEE-A70D7354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C01D-C997-4B4D-99EA-EAAF95DB1171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4E9AD9-248C-5AC6-4387-55CDC7A4B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B85808-03FA-ACB0-E9FD-C50C56CE0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6C6B-B607-4EF5-AB2E-46EF228F6E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22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E11FF4-01B9-5D59-2D42-1619FE88C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2FBAB6-D0BF-80AF-C938-DF280A220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A1AAE8-30E6-6097-1C3C-950F90CC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C01D-C997-4B4D-99EA-EAAF95DB1171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7D3694-C12E-D6B1-EA6E-7FC24FCC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97279B-E5AB-BF3E-AA98-45610159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6C6B-B607-4EF5-AB2E-46EF228F6E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97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4A7F7-CE7B-2BBF-AB78-3F96374D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6E0C0E-3580-1B1B-B27C-F976A2B17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FD4894-2F2B-29D1-38DD-092DD8086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27C59D-FE71-CD6B-06D7-37D8ACEE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C01D-C997-4B4D-99EA-EAAF95DB1171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12C9FA-580A-AE9F-CF87-046FF8EC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27B983-CC7D-B284-C47A-A2A3567D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6C6B-B607-4EF5-AB2E-46EF228F6E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38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7C4301-BDC5-3643-8D6B-9137CE488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ECC3B9-3449-800F-EADF-ABB8DFC8C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448EE6-10A2-67BB-6782-D79D45037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A3F6E67-1FA6-44CF-6253-32610DF49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27A629E-2E03-79A9-5956-334497C54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5D427B-9E25-1211-333F-7F17EBA8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C01D-C997-4B4D-99EA-EAAF95DB1171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74BF38D-FB28-6E03-8173-88C150FB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1FA7C39-AEA9-9615-952D-F4BB79CA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6C6B-B607-4EF5-AB2E-46EF228F6E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67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61FC8D-8A6D-DEAA-99E7-9174FCBE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9B07F98-62CD-283C-3242-D3F8ADD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C01D-C997-4B4D-99EA-EAAF95DB1171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6C36687-2FD1-BD7E-32E1-4FAB5C47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EF4A24A-29DA-97A3-B73C-6CFBC756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6C6B-B607-4EF5-AB2E-46EF228F6E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30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1385B40-183F-615E-462E-0BD5D029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C01D-C997-4B4D-99EA-EAAF95DB1171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4365663-1801-5DE0-7344-01226E8C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BD869B-DBF8-3438-704E-18122EE8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6C6B-B607-4EF5-AB2E-46EF228F6E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62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A5EBC8-8836-613A-6A25-FAD8FF29B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3083A2-8237-7660-45CB-200AE559A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662E0B-25B7-18B0-8E64-8B4448F71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43016A-8FCB-9CDC-4E01-835FB6269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C01D-C997-4B4D-99EA-EAAF95DB1171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12193A-0D18-5F88-D2A5-B561771E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16D85B-9E39-8750-A004-EA7FB279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6C6B-B607-4EF5-AB2E-46EF228F6E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47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5F1E15-6C91-87DF-266E-A301391F9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523BB8B-5937-FFF5-5B4D-1D8BF0FC7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5F7772-B365-F23D-A0D3-5F85DB864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E786B5-4728-F8BB-0DFC-08B732BA5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C01D-C997-4B4D-99EA-EAAF95DB1171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9E3152-1B9E-4547-F589-CCEF0B0B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8FDD28-F1CF-057C-60F0-B716B00F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6C6B-B607-4EF5-AB2E-46EF228F6E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79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124EC41-BBD4-1313-BC52-7EDA7B931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DF81E2-12BE-5035-5D71-F0CC60001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488CFC-48FE-3170-441D-14C6B0D41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5DC01D-C997-4B4D-99EA-EAAF95DB1171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BEECE9-8623-F721-3885-C4C0EB946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AA61DE-E873-B2FF-E933-6360FB6C0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736C6B-B607-4EF5-AB2E-46EF228F6E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57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129617-C6B4-A150-24A2-935CAC04D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3541776" cy="83718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dirty="0"/>
              <a:t>ER-Diagram 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A87DDB-EACC-4EED-3E9F-146AB2D47B4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282184" y="740237"/>
            <a:ext cx="4657344" cy="29752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1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Unicode MS"/>
                <a:ea typeface="inherit"/>
              </a:rPr>
              <a:t>Winning information login instructions</a:t>
            </a: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C2959AE2-BEA4-BC98-23B6-C3750F019074}"/>
              </a:ext>
            </a:extLst>
          </p:cNvPr>
          <p:cNvSpPr/>
          <p:nvPr/>
        </p:nvSpPr>
        <p:spPr>
          <a:xfrm>
            <a:off x="246888" y="1622979"/>
            <a:ext cx="1869948" cy="6949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Name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FBFE3DDE-45BC-0394-4295-6F9017C46AD9}"/>
              </a:ext>
            </a:extLst>
          </p:cNvPr>
          <p:cNvSpPr/>
          <p:nvPr/>
        </p:nvSpPr>
        <p:spPr>
          <a:xfrm>
            <a:off x="246888" y="2734056"/>
            <a:ext cx="1869948" cy="6949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inherit"/>
              </a:rPr>
              <a:t>County and city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183BF37-B8DB-CE2E-957A-96BABBB0B959}"/>
              </a:ext>
            </a:extLst>
          </p:cNvPr>
          <p:cNvSpPr/>
          <p:nvPr/>
        </p:nvSpPr>
        <p:spPr>
          <a:xfrm>
            <a:off x="310896" y="3845133"/>
            <a:ext cx="1869948" cy="6949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inherit"/>
              </a:rPr>
              <a:t>County and city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CE5C47E-B097-4381-CA88-7107432C21EA}"/>
              </a:ext>
            </a:extLst>
          </p:cNvPr>
          <p:cNvSpPr/>
          <p:nvPr/>
        </p:nvSpPr>
        <p:spPr>
          <a:xfrm>
            <a:off x="310896" y="4951984"/>
            <a:ext cx="1869948" cy="6949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inherit"/>
              </a:rPr>
              <a:t>postal code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00FD4B19-6FA6-C24A-80B5-8AB0D3EA4284}"/>
              </a:ext>
            </a:extLst>
          </p:cNvPr>
          <p:cNvSpPr/>
          <p:nvPr/>
        </p:nvSpPr>
        <p:spPr>
          <a:xfrm>
            <a:off x="5399534" y="6058835"/>
            <a:ext cx="1869948" cy="6949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inherit"/>
              </a:rPr>
              <a:t>Remarks information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9DBACEF5-AAF3-6BF9-78F5-0FBA8DE06116}"/>
              </a:ext>
            </a:extLst>
          </p:cNvPr>
          <p:cNvSpPr/>
          <p:nvPr/>
        </p:nvSpPr>
        <p:spPr>
          <a:xfrm>
            <a:off x="3028191" y="6090839"/>
            <a:ext cx="1869948" cy="6949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inherit"/>
              </a:rPr>
              <a:t>Telephone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E35B4507-F2A1-6F38-2DD2-D73F788A4F64}"/>
              </a:ext>
            </a:extLst>
          </p:cNvPr>
          <p:cNvSpPr/>
          <p:nvPr/>
        </p:nvSpPr>
        <p:spPr>
          <a:xfrm>
            <a:off x="310896" y="6058835"/>
            <a:ext cx="1869948" cy="6949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inherit"/>
              </a:rPr>
              <a:t>Full postal code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8A73083-043C-5E55-51A3-C64B7DDC0348}"/>
              </a:ext>
            </a:extLst>
          </p:cNvPr>
          <p:cNvCxnSpPr>
            <a:cxnSpLocks/>
            <a:stCxn id="19" idx="1"/>
            <a:endCxn id="5" idx="6"/>
          </p:cNvCxnSpPr>
          <p:nvPr/>
        </p:nvCxnSpPr>
        <p:spPr>
          <a:xfrm flipH="1" flipV="1">
            <a:off x="2116836" y="1970451"/>
            <a:ext cx="1259586" cy="1696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BDCC2A8-7A46-009C-4002-6E35301602B5}"/>
              </a:ext>
            </a:extLst>
          </p:cNvPr>
          <p:cNvCxnSpPr>
            <a:cxnSpLocks/>
            <a:stCxn id="19" idx="1"/>
            <a:endCxn id="6" idx="6"/>
          </p:cNvCxnSpPr>
          <p:nvPr/>
        </p:nvCxnSpPr>
        <p:spPr>
          <a:xfrm flipH="1" flipV="1">
            <a:off x="2116836" y="3081528"/>
            <a:ext cx="1259586" cy="585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0C14FCC-1F2E-0CE1-D43F-056AFBD89C1F}"/>
              </a:ext>
            </a:extLst>
          </p:cNvPr>
          <p:cNvCxnSpPr>
            <a:cxnSpLocks/>
            <a:stCxn id="19" idx="1"/>
            <a:endCxn id="9" idx="6"/>
          </p:cNvCxnSpPr>
          <p:nvPr/>
        </p:nvCxnSpPr>
        <p:spPr>
          <a:xfrm flipH="1">
            <a:off x="2180844" y="3667211"/>
            <a:ext cx="1195578" cy="525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110DD1DF-7F5F-1D78-57BA-789A3A216BBC}"/>
              </a:ext>
            </a:extLst>
          </p:cNvPr>
          <p:cNvCxnSpPr>
            <a:stCxn id="19" idx="1"/>
            <a:endCxn id="11" idx="6"/>
          </p:cNvCxnSpPr>
          <p:nvPr/>
        </p:nvCxnSpPr>
        <p:spPr>
          <a:xfrm flipH="1">
            <a:off x="2180844" y="3667211"/>
            <a:ext cx="1195578" cy="1632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DE265641-43A1-96E6-668F-732E90EEB206}"/>
              </a:ext>
            </a:extLst>
          </p:cNvPr>
          <p:cNvCxnSpPr>
            <a:cxnSpLocks/>
            <a:stCxn id="19" idx="1"/>
            <a:endCxn id="17" idx="6"/>
          </p:cNvCxnSpPr>
          <p:nvPr/>
        </p:nvCxnSpPr>
        <p:spPr>
          <a:xfrm flipH="1">
            <a:off x="2180844" y="3667211"/>
            <a:ext cx="1195578" cy="2739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A0BF54E7-C7F1-5D2E-0CE9-319E8B542235}"/>
              </a:ext>
            </a:extLst>
          </p:cNvPr>
          <p:cNvCxnSpPr>
            <a:cxnSpLocks/>
            <a:stCxn id="19" idx="1"/>
            <a:endCxn id="16" idx="6"/>
          </p:cNvCxnSpPr>
          <p:nvPr/>
        </p:nvCxnSpPr>
        <p:spPr>
          <a:xfrm>
            <a:off x="3376422" y="3667211"/>
            <a:ext cx="1521717" cy="2771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DAFB8F0-BDE4-7F1C-2FE5-277C6549C726}"/>
              </a:ext>
            </a:extLst>
          </p:cNvPr>
          <p:cNvCxnSpPr>
            <a:cxnSpLocks/>
            <a:stCxn id="19" idx="1"/>
            <a:endCxn id="15" idx="0"/>
          </p:cNvCxnSpPr>
          <p:nvPr/>
        </p:nvCxnSpPr>
        <p:spPr>
          <a:xfrm>
            <a:off x="3376422" y="3667211"/>
            <a:ext cx="2958086" cy="2391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9D85CD66-0C2A-6856-4775-0609FEB5D614}"/>
              </a:ext>
            </a:extLst>
          </p:cNvPr>
          <p:cNvSpPr/>
          <p:nvPr/>
        </p:nvSpPr>
        <p:spPr>
          <a:xfrm>
            <a:off x="5599176" y="3992966"/>
            <a:ext cx="1798320" cy="75895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inquire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B2E96AE3-18E0-99EE-5D79-5E143160E8F5}"/>
              </a:ext>
            </a:extLst>
          </p:cNvPr>
          <p:cNvCxnSpPr>
            <a:cxnSpLocks/>
            <a:stCxn id="36" idx="2"/>
            <a:endCxn id="11" idx="6"/>
          </p:cNvCxnSpPr>
          <p:nvPr/>
        </p:nvCxnSpPr>
        <p:spPr>
          <a:xfrm flipH="1">
            <a:off x="2180844" y="4751918"/>
            <a:ext cx="4317492" cy="547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139FD39-D5F5-2AA9-CBAF-3516E22AEE5B}"/>
              </a:ext>
            </a:extLst>
          </p:cNvPr>
          <p:cNvSpPr/>
          <p:nvPr/>
        </p:nvSpPr>
        <p:spPr>
          <a:xfrm>
            <a:off x="3376422" y="3287735"/>
            <a:ext cx="1798320" cy="75895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enrolment form</a:t>
            </a:r>
            <a:endParaRPr lang="zh-TW" altLang="en-US" dirty="0"/>
          </a:p>
        </p:txBody>
      </p:sp>
      <p:sp>
        <p:nvSpPr>
          <p:cNvPr id="80" name="菱形 79">
            <a:extLst>
              <a:ext uri="{FF2B5EF4-FFF2-40B4-BE49-F238E27FC236}">
                <a16:creationId xmlns:a16="http://schemas.microsoft.com/office/drawing/2014/main" id="{EEC64F03-585E-B9BA-9DB3-ADB888003738}"/>
              </a:ext>
            </a:extLst>
          </p:cNvPr>
          <p:cNvSpPr/>
          <p:nvPr/>
        </p:nvSpPr>
        <p:spPr>
          <a:xfrm>
            <a:off x="5282184" y="2233188"/>
            <a:ext cx="2432304" cy="134928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manage</a:t>
            </a:r>
            <a:endParaRPr lang="zh-TW" altLang="en-US" dirty="0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05D09D59-9773-483A-44F0-81E2B930943B}"/>
              </a:ext>
            </a:extLst>
          </p:cNvPr>
          <p:cNvCxnSpPr>
            <a:stCxn id="80" idx="1"/>
            <a:endCxn id="19" idx="0"/>
          </p:cNvCxnSpPr>
          <p:nvPr/>
        </p:nvCxnSpPr>
        <p:spPr>
          <a:xfrm flipH="1">
            <a:off x="4275582" y="2907832"/>
            <a:ext cx="1006602" cy="379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90E152DA-55D9-802E-B894-53C71F19B3DE}"/>
              </a:ext>
            </a:extLst>
          </p:cNvPr>
          <p:cNvCxnSpPr>
            <a:stCxn id="80" idx="2"/>
            <a:endCxn id="36" idx="0"/>
          </p:cNvCxnSpPr>
          <p:nvPr/>
        </p:nvCxnSpPr>
        <p:spPr>
          <a:xfrm>
            <a:off x="6498336" y="3582476"/>
            <a:ext cx="0" cy="4104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523BF3A3-5613-CF5D-2FA0-6D5503CEC0DA}"/>
              </a:ext>
            </a:extLst>
          </p:cNvPr>
          <p:cNvSpPr/>
          <p:nvPr/>
        </p:nvSpPr>
        <p:spPr>
          <a:xfrm>
            <a:off x="5599176" y="1147024"/>
            <a:ext cx="1798320" cy="75895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manager</a:t>
            </a:r>
            <a:endParaRPr lang="zh-TW" altLang="en-US" dirty="0"/>
          </a:p>
        </p:txBody>
      </p: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57B397CD-533A-E7CD-ACEB-8F99A0FC83E9}"/>
              </a:ext>
            </a:extLst>
          </p:cNvPr>
          <p:cNvCxnSpPr>
            <a:cxnSpLocks/>
            <a:stCxn id="90" idx="2"/>
            <a:endCxn id="80" idx="0"/>
          </p:cNvCxnSpPr>
          <p:nvPr/>
        </p:nvCxnSpPr>
        <p:spPr>
          <a:xfrm>
            <a:off x="6498336" y="1905976"/>
            <a:ext cx="0" cy="327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E37C7CDA-89B7-753A-A8F1-699B50414B84}"/>
              </a:ext>
            </a:extLst>
          </p:cNvPr>
          <p:cNvSpPr/>
          <p:nvPr/>
        </p:nvSpPr>
        <p:spPr>
          <a:xfrm>
            <a:off x="7821930" y="3965534"/>
            <a:ext cx="1798320" cy="75895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 editing</a:t>
            </a:r>
            <a:endParaRPr lang="zh-TW" altLang="en-US" dirty="0"/>
          </a:p>
        </p:txBody>
      </p: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72C6B3A5-7C6D-CED6-10D9-CAEEC4125BA1}"/>
              </a:ext>
            </a:extLst>
          </p:cNvPr>
          <p:cNvCxnSpPr>
            <a:cxnSpLocks/>
            <a:stCxn id="80" idx="3"/>
            <a:endCxn id="117" idx="0"/>
          </p:cNvCxnSpPr>
          <p:nvPr/>
        </p:nvCxnSpPr>
        <p:spPr>
          <a:xfrm>
            <a:off x="7714488" y="2907832"/>
            <a:ext cx="1006602" cy="1057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橢圓 121">
            <a:extLst>
              <a:ext uri="{FF2B5EF4-FFF2-40B4-BE49-F238E27FC236}">
                <a16:creationId xmlns:a16="http://schemas.microsoft.com/office/drawing/2014/main" id="{6D59DCF9-67D7-BA54-7227-B8C220D96B78}"/>
              </a:ext>
            </a:extLst>
          </p:cNvPr>
          <p:cNvSpPr/>
          <p:nvPr/>
        </p:nvSpPr>
        <p:spPr>
          <a:xfrm>
            <a:off x="10058019" y="4483333"/>
            <a:ext cx="1869948" cy="6949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Delete</a:t>
            </a:r>
            <a:endParaRPr lang="zh-TW" altLang="en-US" dirty="0"/>
          </a:p>
        </p:txBody>
      </p:sp>
      <p:sp>
        <p:nvSpPr>
          <p:cNvPr id="123" name="橢圓 122">
            <a:extLst>
              <a:ext uri="{FF2B5EF4-FFF2-40B4-BE49-F238E27FC236}">
                <a16:creationId xmlns:a16="http://schemas.microsoft.com/office/drawing/2014/main" id="{D52B7A75-937F-0D27-F257-8AE8BAFF33C3}"/>
              </a:ext>
            </a:extLst>
          </p:cNvPr>
          <p:cNvSpPr/>
          <p:nvPr/>
        </p:nvSpPr>
        <p:spPr>
          <a:xfrm>
            <a:off x="10058019" y="5419222"/>
            <a:ext cx="1869948" cy="6949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Editorial update</a:t>
            </a:r>
            <a:endParaRPr lang="zh-TW" altLang="en-US" dirty="0"/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A119C6BD-0EA3-3D73-FAF2-CD7009021083}"/>
              </a:ext>
            </a:extLst>
          </p:cNvPr>
          <p:cNvCxnSpPr>
            <a:stCxn id="117" idx="3"/>
            <a:endCxn id="123" idx="2"/>
          </p:cNvCxnSpPr>
          <p:nvPr/>
        </p:nvCxnSpPr>
        <p:spPr>
          <a:xfrm>
            <a:off x="9620250" y="4345010"/>
            <a:ext cx="437769" cy="1421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7FFAE483-43AF-AD72-20E7-240789411CD9}"/>
              </a:ext>
            </a:extLst>
          </p:cNvPr>
          <p:cNvCxnSpPr>
            <a:stCxn id="117" idx="3"/>
            <a:endCxn id="122" idx="2"/>
          </p:cNvCxnSpPr>
          <p:nvPr/>
        </p:nvCxnSpPr>
        <p:spPr>
          <a:xfrm>
            <a:off x="9620250" y="4345010"/>
            <a:ext cx="437769" cy="485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589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30</Words>
  <Application>Microsoft Office PowerPoint</Application>
  <PresentationFormat>寬螢幕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 Unicode MS</vt:lpstr>
      <vt:lpstr>Aptos</vt:lpstr>
      <vt:lpstr>Aptos Display</vt:lpstr>
      <vt:lpstr>Arial</vt:lpstr>
      <vt:lpstr>Office 佈景主題</vt:lpstr>
      <vt:lpstr>ER-Diagram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火龍 火龍</dc:creator>
  <cp:lastModifiedBy>火龍 火龍</cp:lastModifiedBy>
  <cp:revision>1</cp:revision>
  <dcterms:created xsi:type="dcterms:W3CDTF">2024-11-18T01:40:54Z</dcterms:created>
  <dcterms:modified xsi:type="dcterms:W3CDTF">2024-11-18T02:09:32Z</dcterms:modified>
</cp:coreProperties>
</file>