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F5FD-C7A6-42B6-9675-387F33A7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A4E99-6034-412D-983A-767F61A9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D493-C9E1-4012-BC23-246265F5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72A6-8A2F-4345-8C8E-F255BDD7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01F8-A20B-4DC9-B0EC-46140FEC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6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E80F-6A24-4A06-AFEF-BB382E93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EDBA-B2FA-4069-AFE6-0BA6B301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C4CA-E50E-4948-BB0D-67C91E89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FE1B-6010-4013-899B-FB2F0423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DDFF-B2D6-4F71-B821-E988DD9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5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C1DDE-B128-4EC7-BC24-00651A75D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DF88-38CD-4667-A20F-52C2DA12E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112E-E954-4691-81EE-8DDBD115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7D9-7C25-487F-A641-F02B583D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CB2D-0A9B-4633-8E2C-5DC766D8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52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F682-9A9F-4720-AB1D-07E1FA31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61CF-213E-400D-B98B-8FF35804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B984-A425-4887-8659-FEE8729F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8867-006E-40B1-AED6-72F710C8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DB3-5A3E-4F55-A07D-8A1DA3E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32FB-D9B1-4E00-B437-6744457B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DD4D-8114-4E70-B6B1-227491CF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4B7B-BF89-4390-BFC4-34F614EB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EA05-2025-45C1-9723-EC01BA58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A327-3CE5-4129-94B7-D07ECC4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72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7EF9-585F-49B3-8BF0-149574B6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6480B-FC80-4CBB-8449-EB06530D5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E6ED7-1128-42A4-8639-BFB4D98F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C182-E465-49EA-8488-6BCF72B4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95713-FC0D-41CB-AE2A-AEDD96AE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89FA-C40E-4D6D-AD09-AEC48F69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3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FAC7-66B5-48A2-9547-67719E7F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CEE59-DD3C-4B65-ADB6-A5AB30C7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3AE9-C21D-4C34-AAC2-E213E231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CD2E9-2417-46B4-866B-3BB03002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F383B-FAF8-4844-ACD7-BDEA1CFC9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10D4D-7412-4404-A1A1-9E8BC636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8A56F-F847-4A46-8850-C0CF8D9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625C8-C5FD-4120-A750-A0FC13E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78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864B-DABC-4F23-8941-4D9A2E9A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8DF9-B4C1-48D2-A420-FA53730C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11F3A-0AA6-439E-AE8C-556DADD9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F9C71-52EF-4AA5-A887-4522EC3D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2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5297C-FCB8-4009-BCAF-96CB78F3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5E979-DB7B-46C8-B1FE-4E8BB6B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176F-2E38-4943-86AF-C511A626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65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74FC-A8F0-406C-88B6-99861EB1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4307-81D4-4A05-BAB9-3AF4014C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34ED5-7828-4FF7-B16D-C76E5734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CA632-AB60-4949-81DC-0C2B264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03DB-ACD9-489D-B876-86757FF8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0067-2C87-4717-AAB5-CA9BB830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49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1F5E-0F5D-4984-95F9-386A6BE8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E66E9-7C76-4B21-9970-74BFC260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F692-8FE0-46DB-9EC9-F485EBF5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86D8-20AB-48D5-9D63-31E5BCF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FE7C-7D46-4DA0-BFC0-B6AE94CA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1117-50FA-4939-8577-743A11C6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53B70-BEB7-4C34-9C49-D4AA2FCE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3C9F-31B1-4CCB-8587-9CD5B06B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4181-9574-40D5-8D4D-964B6504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D5FE-127F-4965-919B-4BF1075835E2}" type="datetimeFigureOut">
              <a:rPr lang="en-ID" smtClean="0"/>
              <a:t>08/11/2021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D6A7-72F0-4EE5-A4B6-E772BD1D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FC36-C09F-40EA-B02F-4DC38275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A20F8-AB30-4D84-AC26-0C0EC4EC26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55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C4B-56A5-4608-B54E-6CEB0F83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16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/>
              <a:t>FLOWCHART</a:t>
            </a:r>
            <a:br>
              <a:rPr lang="en-US" b="1" dirty="0"/>
            </a:br>
            <a:r>
              <a:rPr lang="en-US" sz="1600" b="1" dirty="0"/>
              <a:t>KELOMPOK </a:t>
            </a:r>
            <a:r>
              <a:rPr lang="en-US" sz="1600" b="1" dirty="0" err="1"/>
              <a:t>kacangSusu</a:t>
            </a:r>
            <a:endParaRPr lang="en-ID" sz="1600" b="1" dirty="0"/>
          </a:p>
        </p:txBody>
      </p:sp>
    </p:spTree>
    <p:extLst>
      <p:ext uri="{BB962C8B-B14F-4D97-AF65-F5344CB8AC3E}">
        <p14:creationId xmlns:p14="http://schemas.microsoft.com/office/powerpoint/2010/main" val="14784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EB6B-CA68-4F12-AC21-37F4A460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052" y="619361"/>
            <a:ext cx="4138569" cy="47783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Sejarah flowchart</a:t>
            </a:r>
            <a:endParaRPr lang="en-ID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93BD-B9CD-46B8-B4D1-9F94AE9E8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551" y="1611413"/>
            <a:ext cx="10405144" cy="408227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1994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Mogensen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Procter dan Gamble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mengubahnya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1994, Ben S. Graham,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Direktur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Teknik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Formcraft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Register,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1947, ASME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serangkaian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Gibreth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ASME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b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6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Douglas Hartree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Herman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Goldstine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John von Neumann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awalnya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diagram)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merencanakan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computer.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modernnya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didukung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Insinyur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IBM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Goldstine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Goldstine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von Neumann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terbit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Koding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instrument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Bagian 2, Volume 1” (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1947)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diproduksi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karya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von Neumann.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Flowchart juga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mengijinkan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programmer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assambeler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b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6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Flowchart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popular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Teknik Modern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UML,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aktifitas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diagaram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Diagram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Drakon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ekstensi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Flowchart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1970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popularitas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flowchart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menurun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sambungan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perdagangan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sejak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ringkas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readably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6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6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endParaRPr lang="en-ID" sz="6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480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E2CA-F75F-47CB-982F-801A3305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96369" cy="1270728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kesimpulan</a:t>
            </a: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38DF-5570-4FC8-8117-EA24144E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9433" cy="3962779"/>
          </a:xfrm>
        </p:spPr>
        <p:txBody>
          <a:bodyPr>
            <a:normAutofit/>
          </a:bodyPr>
          <a:lstStyle/>
          <a:p>
            <a:r>
              <a:rPr lang="en-ID" b="0" i="0" dirty="0">
                <a:solidFill>
                  <a:srgbClr val="222222"/>
                </a:solidFill>
                <a:effectLst/>
                <a:latin typeface="Nunito" pitchFamily="2" charset="0"/>
              </a:rPr>
              <a:t> 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flowchart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program,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menjabarkan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yang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orang lain.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waktunya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diagam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alir</a:t>
            </a:r>
            <a:r>
              <a:rPr lang="en-ID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Times New Roman</vt:lpstr>
      <vt:lpstr>Office Theme</vt:lpstr>
      <vt:lpstr>FLOWCHART KELOMPOK kacangSusu</vt:lpstr>
      <vt:lpstr>Sejarah flowchart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KELOMPOK kacangSusu</dc:title>
  <dc:creator>M. Rizhan Radhitya</dc:creator>
  <cp:lastModifiedBy>M. Rizhan Radhitya</cp:lastModifiedBy>
  <cp:revision>3</cp:revision>
  <dcterms:created xsi:type="dcterms:W3CDTF">2021-11-08T11:50:31Z</dcterms:created>
  <dcterms:modified xsi:type="dcterms:W3CDTF">2021-11-08T15:13:58Z</dcterms:modified>
</cp:coreProperties>
</file>