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D3A1-CCF2-49DA-8C83-7C9FB470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M11</a:t>
            </a:r>
            <a:br>
              <a:rPr lang="en-US" sz="5600" dirty="0"/>
            </a:br>
            <a:r>
              <a:rPr lang="en-US" sz="5600" dirty="0"/>
              <a:t>SQLITE</a:t>
            </a:r>
            <a:br>
              <a:rPr lang="en-US" sz="5600" dirty="0"/>
            </a:br>
            <a:endParaRPr lang="en-ID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8BD1-3154-4977-9A74-0DDA39F86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1" r="-2" b="300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EE3-8453-4A58-AA76-8FCC14E2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93633-66C6-4323-87A9-BE3F080B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4" y="2009775"/>
            <a:ext cx="6535972" cy="4024313"/>
          </a:xfrm>
        </p:spPr>
      </p:pic>
    </p:spTree>
    <p:extLst>
      <p:ext uri="{BB962C8B-B14F-4D97-AF65-F5344CB8AC3E}">
        <p14:creationId xmlns:p14="http://schemas.microsoft.com/office/powerpoint/2010/main" val="152662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191B-C037-4F9B-A2C5-672E2158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CC0CA-1269-41B2-87C8-64934494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18" y="2009775"/>
            <a:ext cx="5607763" cy="4024313"/>
          </a:xfrm>
        </p:spPr>
      </p:pic>
    </p:spTree>
    <p:extLst>
      <p:ext uri="{BB962C8B-B14F-4D97-AF65-F5344CB8AC3E}">
        <p14:creationId xmlns:p14="http://schemas.microsoft.com/office/powerpoint/2010/main" val="29715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8442-81F9-4B7A-8456-D4C6086B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UserDB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CDE21-3EA1-4417-A4E8-8774F531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24" y="2109145"/>
            <a:ext cx="5662151" cy="3825572"/>
          </a:xfrm>
        </p:spPr>
      </p:pic>
    </p:spTree>
    <p:extLst>
      <p:ext uri="{BB962C8B-B14F-4D97-AF65-F5344CB8AC3E}">
        <p14:creationId xmlns:p14="http://schemas.microsoft.com/office/powerpoint/2010/main" val="113596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E91C-84A3-4C3A-8500-3B8BB85A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MyDBHELPER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D385E-6F33-4525-A84F-E5E0164C1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39" y="2009775"/>
            <a:ext cx="4450522" cy="4024313"/>
          </a:xfrm>
        </p:spPr>
      </p:pic>
    </p:spTree>
    <p:extLst>
      <p:ext uri="{BB962C8B-B14F-4D97-AF65-F5344CB8AC3E}">
        <p14:creationId xmlns:p14="http://schemas.microsoft.com/office/powerpoint/2010/main" val="134926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F18-0681-4A69-B901-CF78016E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MYDBHELPER2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1C45A-A0D4-4A9A-8A37-A234078F9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03" y="2009775"/>
            <a:ext cx="4475594" cy="4024313"/>
          </a:xfrm>
        </p:spPr>
      </p:pic>
    </p:spTree>
    <p:extLst>
      <p:ext uri="{BB962C8B-B14F-4D97-AF65-F5344CB8AC3E}">
        <p14:creationId xmlns:p14="http://schemas.microsoft.com/office/powerpoint/2010/main" val="17537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903F-65D8-49CE-969F-9EB1822F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MYDBHELPER3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25899-74BB-470B-9D94-9EF0CA839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33" y="2009775"/>
            <a:ext cx="6543923" cy="4024313"/>
          </a:xfrm>
        </p:spPr>
      </p:pic>
    </p:spTree>
    <p:extLst>
      <p:ext uri="{BB962C8B-B14F-4D97-AF65-F5344CB8AC3E}">
        <p14:creationId xmlns:p14="http://schemas.microsoft.com/office/powerpoint/2010/main" val="162507599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M11 SQLITE </vt:lpstr>
      <vt:lpstr>EDIT PROFILE</vt:lpstr>
      <vt:lpstr>User</vt:lpstr>
      <vt:lpstr>UserDB</vt:lpstr>
      <vt:lpstr>MyDBHELPER</vt:lpstr>
      <vt:lpstr>MYDBHELPER2</vt:lpstr>
      <vt:lpstr>MYDBHELPER3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M6 NAVIGASI LANJUTAN DAN LOADER</dc:title>
  <dc:creator>M. Rizhan Radhitya</dc:creator>
  <cp:lastModifiedBy>M. Rizhan Radhitya</cp:lastModifiedBy>
  <cp:revision>2</cp:revision>
  <dcterms:created xsi:type="dcterms:W3CDTF">2022-05-26T14:21:50Z</dcterms:created>
  <dcterms:modified xsi:type="dcterms:W3CDTF">2022-06-09T18:13:26Z</dcterms:modified>
</cp:coreProperties>
</file>