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D3A1-CCF2-49DA-8C83-7C9FB470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sz="5600"/>
              <a:t>M6</a:t>
            </a:r>
            <a:br>
              <a:rPr lang="en-US" sz="5600"/>
            </a:br>
            <a:r>
              <a:rPr lang="en-US" sz="5600"/>
              <a:t>NAVIGASI LANJUTAN DAN LOADER</a:t>
            </a:r>
            <a:endParaRPr lang="en-ID" sz="5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8BD1-3154-4977-9A74-0DDA39F86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1" r="-2" b="3005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7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2DD-D70F-4BB1-9924-16AB1BC5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NAVIGASI LANJUTAN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A3FCF-22EC-4088-81AD-AB0933AE7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3" y="2009775"/>
            <a:ext cx="7609398" cy="4024313"/>
          </a:xfrm>
        </p:spPr>
      </p:pic>
    </p:spTree>
    <p:extLst>
      <p:ext uri="{BB962C8B-B14F-4D97-AF65-F5344CB8AC3E}">
        <p14:creationId xmlns:p14="http://schemas.microsoft.com/office/powerpoint/2010/main" val="2331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8F49-1B19-408D-AE88-A3039FFD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MAINTANCE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04276-BD3E-4049-A399-D33A95746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25" y="2009775"/>
            <a:ext cx="8841851" cy="4462587"/>
          </a:xfrm>
        </p:spPr>
      </p:pic>
    </p:spTree>
    <p:extLst>
      <p:ext uri="{BB962C8B-B14F-4D97-AF65-F5344CB8AC3E}">
        <p14:creationId xmlns:p14="http://schemas.microsoft.com/office/powerpoint/2010/main" val="282441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9B85-3327-459F-AD22-E05EC7A6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SAAT APLIKASI DI JALANKAN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76A15-9E5A-41DF-B35D-EE5F678D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83" y="2853089"/>
            <a:ext cx="4038950" cy="1988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A476D-BC64-48CB-AE08-40F0F524C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0" y="2266298"/>
            <a:ext cx="579932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6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D3A1-CCF2-49DA-8C83-7C9FB470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626" y="1241930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M7</a:t>
            </a:r>
            <a:br>
              <a:rPr lang="en-US" sz="5600" dirty="0"/>
            </a:br>
            <a:r>
              <a:rPr lang="en-US" sz="5600" dirty="0"/>
              <a:t>MENGUJI ESPRESSO</a:t>
            </a:r>
            <a:endParaRPr lang="en-ID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8BD1-3154-4977-9A74-0DDA39F86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1" r="-2" b="3005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7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D881-5DB6-408F-95D1-DDB0ACC6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COBA ESPRESSO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5CB39-E42A-4ABA-862F-168C9F1BD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1" y="2009775"/>
            <a:ext cx="7567758" cy="4024313"/>
          </a:xfrm>
        </p:spPr>
      </p:pic>
    </p:spTree>
    <p:extLst>
      <p:ext uri="{BB962C8B-B14F-4D97-AF65-F5344CB8AC3E}">
        <p14:creationId xmlns:p14="http://schemas.microsoft.com/office/powerpoint/2010/main" val="327231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AEFD-7F5B-40EB-A31E-820E760F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NOTIFIKASI PADA BAGIAN TRANSFER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AEF8B-632C-4A06-8496-29AE1D879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29" y="2009775"/>
            <a:ext cx="6537941" cy="4024313"/>
          </a:xfrm>
        </p:spPr>
      </p:pic>
    </p:spTree>
    <p:extLst>
      <p:ext uri="{BB962C8B-B14F-4D97-AF65-F5344CB8AC3E}">
        <p14:creationId xmlns:p14="http://schemas.microsoft.com/office/powerpoint/2010/main" val="23851064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M6 NAVIGASI LANJUTAN DAN LOADER</vt:lpstr>
      <vt:lpstr>NAVIGASI LANJUTAN</vt:lpstr>
      <vt:lpstr>MAINTANCE</vt:lpstr>
      <vt:lpstr>CONTOH SAAT APLIKASI DI JALANKAN</vt:lpstr>
      <vt:lpstr>M7 MENGUJI ESPRESSO</vt:lpstr>
      <vt:lpstr>UJI COBA ESPRESSO</vt:lpstr>
      <vt:lpstr>NOTIFIKASI PADA BAGIAN TRANSFER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M6 NAVIGASI LANJUTAN DAN LOADER</dc:title>
  <dc:creator>M. Rizhan Radhitya</dc:creator>
  <cp:lastModifiedBy>M. Rizhan Radhitya</cp:lastModifiedBy>
  <cp:revision>1</cp:revision>
  <dcterms:created xsi:type="dcterms:W3CDTF">2022-05-26T14:21:50Z</dcterms:created>
  <dcterms:modified xsi:type="dcterms:W3CDTF">2022-05-26T14:28:07Z</dcterms:modified>
</cp:coreProperties>
</file>