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16F6-244C-46D9-8A0D-7D8A1314E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5D772-D08D-48F8-9DF4-C9C3BC81A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451CB-4AF8-48E9-A19B-6EF91D2F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49CE-6881-4CDA-9400-A262E3111F62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B5DB-D70F-433F-A45F-B0A3A042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E7497-96BC-472D-98C7-2B01D62F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1604-B03B-4B01-BB4A-2683772CC5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313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33DE-E6E8-45AA-9360-4FA3AB13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A33D8-5E10-44A8-8FE1-63D97042F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51BE4-2FB8-4FB8-961C-FED906CB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49CE-6881-4CDA-9400-A262E3111F62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9367-C95B-4DB9-B2BE-9EDDEFDB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9B72-D5E8-4053-A956-13A10E5D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1604-B03B-4B01-BB4A-2683772CC5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108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DD029-805B-422D-B984-4C0E2C6AB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14F37-AEC5-4441-AAFB-905A195A3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42EA-9927-4E88-B712-1E3F457B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49CE-6881-4CDA-9400-A262E3111F62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6F958-DC9C-4E1E-B983-06465D95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856CA-48FD-4B49-80FE-837BDCA5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1604-B03B-4B01-BB4A-2683772CC5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966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838A-DB97-443E-AEC8-4DF9859A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CD2F-68B7-498D-8767-FA27578F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06CD0-75D8-424E-A3DE-33E916F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49CE-6881-4CDA-9400-A262E3111F62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CA066-19AF-4FB9-8C1A-F97F3DC8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EF95-7E4F-45A0-89DC-08B91077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1604-B03B-4B01-BB4A-2683772CC5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963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1DD2-FF9D-414E-8300-6A822091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89E9E-BE06-4A25-A70A-B1207F71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17D82-E758-4FD1-8442-02833B0E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49CE-6881-4CDA-9400-A262E3111F62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917D-2BD9-4B30-8B77-7542F663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38AF-C4D0-4705-8758-9F680AB3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1604-B03B-4B01-BB4A-2683772CC5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086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A271-3B0A-4D0B-96F9-3B6621BE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ECB1-7B02-4936-AF15-BF40A2417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C4E1-A258-49B4-A3DF-3AB7B966E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6EB89-74CB-4E02-A2F8-431A57FB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49CE-6881-4CDA-9400-A262E3111F62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723D3-B1EA-4358-A305-6AA4350F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AD944-239F-4CD9-B721-60408998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1604-B03B-4B01-BB4A-2683772CC5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463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A80-6F36-40CC-AF48-A2C1A4FA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9E977-D956-45C1-ADAA-BAD3FDA8B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E925A-6E9D-46DB-85DF-F65C44CBD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54AAF-2041-4F57-BB8A-4B71AD153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F72D1-2700-4315-860B-AEF686942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0BBED-C4C1-4A6F-B814-961D730A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49CE-6881-4CDA-9400-A262E3111F62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9FC31-2EF9-490E-A38E-ED2BD12A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63EDF-4AB7-4B66-B898-6DDE17BC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1604-B03B-4B01-BB4A-2683772CC5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58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D993-5878-4DA4-BDA2-043FED8B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7558F-0C1D-4A2D-8555-F0CFC21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49CE-6881-4CDA-9400-A262E3111F62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303C5-F8CC-4D9D-ACC0-40981215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06625-9850-4B58-87AC-A7EB5D3F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1604-B03B-4B01-BB4A-2683772CC5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677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12516-0521-4560-8F48-B8685139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49CE-6881-4CDA-9400-A262E3111F62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C28B3-873E-4A6D-AD94-029D3A30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C8F26-6F8E-4C2D-80DB-B98523D5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1604-B03B-4B01-BB4A-2683772CC5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296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FD20-B497-4C08-89A0-27E318DF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77F0-3137-4E59-A28D-A921C042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86036-2D1B-454A-987A-C1E29119D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BBE5C-2181-4672-A0CA-4BCD7D7D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49CE-6881-4CDA-9400-A262E3111F62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B0A78-3344-41D0-9B16-41E5D4E7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43E84-D25C-44D2-BE95-CBA9A38D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1604-B03B-4B01-BB4A-2683772CC5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014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88C4-C827-4A4D-9A5E-91EB1D64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7561D-EBC5-4361-AE03-98A16F3A1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AB4C3-B48A-4057-81DF-65E884E73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E4684-C7A4-44B6-9827-EEDC1AA8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49CE-6881-4CDA-9400-A262E3111F62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BBE08-7CFF-43E5-A2C1-1A2EC590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74DF2-E46D-42EF-92C5-44C966C4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1604-B03B-4B01-BB4A-2683772CC5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715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8C5F7-5855-49E8-9999-CBF25110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69104-3E38-491D-BEAC-DA3CE0C4C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80254-0DB4-4B91-B2C5-06F87F809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949CE-6881-4CDA-9400-A262E3111F62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FC02-3941-48BF-BBAA-FF97F1F62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91292-EBE0-454C-B845-F0E5747ED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C1604-B03B-4B01-BB4A-2683772CC5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421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AA18-4F52-4972-9A86-62D78E457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76306" cy="1655762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Ukuran</a:t>
            </a:r>
            <a:r>
              <a:rPr lang="en-ID" dirty="0"/>
              <a:t> Data </a:t>
            </a:r>
            <a:r>
              <a:rPr lang="en-ID" dirty="0" err="1"/>
              <a:t>Tanggapan</a:t>
            </a:r>
            <a:r>
              <a:rPr lang="en-ID" dirty="0"/>
              <a:t> </a:t>
            </a:r>
            <a:r>
              <a:rPr lang="en-ID" dirty="0" err="1"/>
              <a:t>Mahasiswa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63DD-DE71-449D-ADD6-98C7A7826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562" y="4739075"/>
            <a:ext cx="9144000" cy="1655762"/>
          </a:xfrm>
        </p:spPr>
        <p:txBody>
          <a:bodyPr/>
          <a:lstStyle/>
          <a:p>
            <a:r>
              <a:rPr lang="sv-SE" dirty="0"/>
              <a:t>Berdasarkan kriteria yang ditetapkan maka rata-rata tanggapan mahasiswa terhadap penggunaan e-modul berada pada kategori sangat positif.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EDCE8-9C39-49BF-BE92-3658FD8D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09" y="2964535"/>
            <a:ext cx="3552381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7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472B-CFDC-4846-99E9-E04306C0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PEMBAHASAN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2728-CA59-45B9-BF25-BCAD7A22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Pengembangan</a:t>
            </a:r>
            <a:r>
              <a:rPr lang="en-ID" dirty="0"/>
              <a:t> e-</a:t>
            </a:r>
            <a:r>
              <a:rPr lang="en-ID" dirty="0" err="1"/>
              <a:t>modul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pemecahan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tahapan</a:t>
            </a:r>
            <a:r>
              <a:rPr lang="en-ID" dirty="0"/>
              <a:t>:</a:t>
            </a:r>
          </a:p>
          <a:p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investigasi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, </a:t>
            </a:r>
          </a:p>
          <a:p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perancangan</a:t>
            </a:r>
            <a:endParaRPr lang="en-ID" dirty="0"/>
          </a:p>
          <a:p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realisasi</a:t>
            </a:r>
            <a:r>
              <a:rPr lang="en-ID" dirty="0"/>
              <a:t>/</a:t>
            </a:r>
            <a:r>
              <a:rPr lang="en-ID" dirty="0" err="1"/>
              <a:t>konstruksi</a:t>
            </a:r>
            <a:endParaRPr lang="en-ID" dirty="0"/>
          </a:p>
          <a:p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tes</a:t>
            </a:r>
            <a:r>
              <a:rPr lang="en-ID" dirty="0"/>
              <a:t>/</a:t>
            </a:r>
            <a:r>
              <a:rPr lang="en-ID" dirty="0" err="1"/>
              <a:t>evaluasi</a:t>
            </a:r>
            <a:r>
              <a:rPr lang="en-ID" dirty="0"/>
              <a:t> </a:t>
            </a:r>
          </a:p>
          <a:p>
            <a:r>
              <a:rPr lang="en-ID" dirty="0"/>
              <a:t> </a:t>
            </a:r>
            <a:r>
              <a:rPr lang="en-ID" dirty="0" err="1"/>
              <a:t>revisi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fase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5023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D283-3D37-46DB-AE34-5812649E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diyakini</a:t>
            </a:r>
            <a:r>
              <a:rPr lang="en-ID" dirty="0"/>
              <a:t>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pencapaian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0F95-D81D-48E0-94A7-58BAD646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e-</a:t>
            </a:r>
            <a:r>
              <a:rPr lang="en-ID" dirty="0" err="1"/>
              <a:t>modul</a:t>
            </a:r>
            <a:r>
              <a:rPr lang="en-ID" dirty="0"/>
              <a:t> </a:t>
            </a:r>
            <a:r>
              <a:rPr lang="en-ID" dirty="0" err="1"/>
              <a:t>disusun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pemecahan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pemecahan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lang="en-ID" dirty="0"/>
          </a:p>
          <a:p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online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mengekplorasi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.</a:t>
            </a:r>
          </a:p>
          <a:p>
            <a:r>
              <a:rPr lang="en-ID" dirty="0" err="1"/>
              <a:t>adanya</a:t>
            </a:r>
            <a:r>
              <a:rPr lang="en-ID" dirty="0"/>
              <a:t> forum </a:t>
            </a:r>
            <a:r>
              <a:rPr lang="en-ID" dirty="0" err="1"/>
              <a:t>diskusi</a:t>
            </a:r>
            <a:r>
              <a:rPr lang="en-ID" dirty="0"/>
              <a:t> online yang </a:t>
            </a:r>
            <a:r>
              <a:rPr lang="en-ID" dirty="0" err="1"/>
              <a:t>mendorong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berpendapat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terlatih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menanggapi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mengkritisi</a:t>
            </a:r>
            <a:r>
              <a:rPr lang="en-ID" dirty="0"/>
              <a:t> </a:t>
            </a:r>
            <a:r>
              <a:rPr lang="en-ID" dirty="0" err="1"/>
              <a:t>pendapat</a:t>
            </a:r>
            <a:r>
              <a:rPr lang="en-ID" dirty="0"/>
              <a:t> </a:t>
            </a:r>
            <a:r>
              <a:rPr lang="en-ID" dirty="0" err="1"/>
              <a:t>teman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yang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036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29FD-5366-428D-B351-744EAFBE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96B9-DD08-44CF-96A5-D561B853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dan </a:t>
            </a:r>
            <a:r>
              <a:rPr lang="en-ID" dirty="0" err="1"/>
              <a:t>pembahasan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disimpulkan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r>
              <a:rPr lang="en-ID" dirty="0"/>
              <a:t> (1) Modul yang </a:t>
            </a:r>
            <a:r>
              <a:rPr lang="en-ID" dirty="0" err="1"/>
              <a:t>disusun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berkualitas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dan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disempurnakan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. </a:t>
            </a:r>
          </a:p>
          <a:p>
            <a:r>
              <a:rPr lang="en-ID" dirty="0"/>
              <a:t>(2)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e-</a:t>
            </a:r>
            <a:r>
              <a:rPr lang="en-ID" dirty="0" err="1"/>
              <a:t>modul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pemecahan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</a:t>
            </a:r>
            <a:r>
              <a:rPr lang="en-ID" dirty="0" err="1"/>
              <a:t>keterampilan</a:t>
            </a:r>
            <a:r>
              <a:rPr lang="en-ID" dirty="0"/>
              <a:t> </a:t>
            </a:r>
            <a:r>
              <a:rPr lang="en-ID" dirty="0" err="1"/>
              <a:t>berpikir</a:t>
            </a:r>
            <a:r>
              <a:rPr lang="en-ID" dirty="0"/>
              <a:t> </a:t>
            </a:r>
            <a:r>
              <a:rPr lang="en-ID" dirty="0" err="1"/>
              <a:t>kritis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rata-rata 27,6 (</a:t>
            </a:r>
            <a:r>
              <a:rPr lang="en-ID" dirty="0" err="1"/>
              <a:t>sedang</a:t>
            </a:r>
            <a:r>
              <a:rPr lang="en-ID" dirty="0"/>
              <a:t>) pada </a:t>
            </a:r>
            <a:r>
              <a:rPr lang="en-ID" dirty="0" err="1"/>
              <a:t>siklus</a:t>
            </a:r>
            <a:r>
              <a:rPr lang="en-ID" dirty="0"/>
              <a:t> I </a:t>
            </a:r>
            <a:r>
              <a:rPr lang="en-ID" dirty="0" err="1"/>
              <a:t>menjadi</a:t>
            </a:r>
            <a:r>
              <a:rPr lang="en-ID" dirty="0"/>
              <a:t> 31,4 (</a:t>
            </a:r>
            <a:r>
              <a:rPr lang="en-ID" dirty="0" err="1"/>
              <a:t>tinggi</a:t>
            </a:r>
            <a:r>
              <a:rPr lang="en-ID" dirty="0"/>
              <a:t>) pada </a:t>
            </a:r>
            <a:r>
              <a:rPr lang="en-ID" dirty="0" err="1"/>
              <a:t>siklus</a:t>
            </a:r>
            <a:r>
              <a:rPr lang="en-ID" dirty="0"/>
              <a:t> II. </a:t>
            </a:r>
          </a:p>
          <a:p>
            <a:r>
              <a:rPr lang="en-ID" dirty="0"/>
              <a:t>(3) </a:t>
            </a:r>
            <a:r>
              <a:rPr lang="en-ID" dirty="0" err="1"/>
              <a:t>Tanggapan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pelaksanaan</a:t>
            </a:r>
            <a:r>
              <a:rPr lang="en-ID" dirty="0"/>
              <a:t> </a:t>
            </a:r>
            <a:r>
              <a:rPr lang="en-ID" dirty="0" err="1"/>
              <a:t>perkuliahan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e-</a:t>
            </a:r>
            <a:r>
              <a:rPr lang="en-ID" dirty="0" err="1"/>
              <a:t>modul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pemecahan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097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0F7-94FB-48C7-896F-7CAFEC4B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FFC4-F3F9-4D8D-946C-B6137D3BF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Beberapa</a:t>
            </a:r>
            <a:r>
              <a:rPr lang="en-ID" dirty="0"/>
              <a:t> saran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disampaikan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  <a:p>
            <a:r>
              <a:rPr lang="en-ID" dirty="0"/>
              <a:t> (1) </a:t>
            </a:r>
            <a:r>
              <a:rPr lang="en-ID" dirty="0" err="1"/>
              <a:t>Penggunaan</a:t>
            </a:r>
            <a:r>
              <a:rPr lang="en-ID" dirty="0"/>
              <a:t> e-</a:t>
            </a:r>
            <a:r>
              <a:rPr lang="en-ID" dirty="0" err="1"/>
              <a:t>modul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persiapan</a:t>
            </a:r>
            <a:r>
              <a:rPr lang="en-ID" dirty="0"/>
              <a:t> yang </a:t>
            </a:r>
            <a:r>
              <a:rPr lang="en-ID" dirty="0" err="1"/>
              <a:t>matang</a:t>
            </a:r>
            <a:r>
              <a:rPr lang="en-ID" dirty="0"/>
              <a:t> </a:t>
            </a:r>
          </a:p>
          <a:p>
            <a:r>
              <a:rPr lang="en-ID" dirty="0"/>
              <a:t>(2)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339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Ukuran Data Tanggapan Mahasiswa</vt:lpstr>
      <vt:lpstr>PEMBAHASAN</vt:lpstr>
      <vt:lpstr>hal yang diyakini berperan besar dalam pencapaian peningkatan </vt:lpstr>
      <vt:lpstr>simpulan</vt:lpstr>
      <vt:lpstr>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Ukuran Data Tanggapan Mahasiswa</dc:title>
  <dc:creator>M. Rizhan Radhitya</dc:creator>
  <cp:lastModifiedBy>M. Rizhan Radhitya</cp:lastModifiedBy>
  <cp:revision>1</cp:revision>
  <dcterms:created xsi:type="dcterms:W3CDTF">2022-06-20T09:24:23Z</dcterms:created>
  <dcterms:modified xsi:type="dcterms:W3CDTF">2022-06-20T09:28:55Z</dcterms:modified>
</cp:coreProperties>
</file>