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D3A1-CCF2-49DA-8C83-7C9FB470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sz="5600" dirty="0"/>
              <a:t>M13</a:t>
            </a:r>
            <a:br>
              <a:rPr lang="en-US" sz="5600" dirty="0"/>
            </a:br>
            <a:r>
              <a:rPr lang="en-US" sz="5600" dirty="0"/>
              <a:t>widget</a:t>
            </a:r>
            <a:endParaRPr lang="en-ID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8BD1-3154-4977-9A74-0DDA39F86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1" r="-2" b="3005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7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F4A2-A8A8-40F4-A535-FF9AC3DA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35172"/>
            <a:ext cx="9906000" cy="1382156"/>
          </a:xfrm>
        </p:spPr>
        <p:txBody>
          <a:bodyPr/>
          <a:lstStyle/>
          <a:p>
            <a:r>
              <a:rPr lang="en-US" dirty="0"/>
              <a:t>CONTOH IMPLEMENTASI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1D5F84-5EA9-4EDD-B01D-A90A3187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07" y="1148973"/>
            <a:ext cx="2654599" cy="57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7476-9BE4-46D5-9A4D-9451E738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4862"/>
            <a:ext cx="9906000" cy="1382156"/>
          </a:xfrm>
        </p:spPr>
        <p:txBody>
          <a:bodyPr/>
          <a:lstStyle/>
          <a:p>
            <a:r>
              <a:rPr lang="en-US" dirty="0"/>
              <a:t>WIDGETDASHBOARD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2071C-F6B5-4569-803C-4C4B69D0E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0" y="1343714"/>
            <a:ext cx="8200000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5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27A8BC-CF97-41F5-BDF5-D6208D64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85" y="1662333"/>
            <a:ext cx="8567967" cy="37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6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D3A1-CCF2-49DA-8C83-7C9FB470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sz="5600" dirty="0"/>
              <a:t>M14</a:t>
            </a:r>
            <a:br>
              <a:rPr lang="en-US" sz="5600" dirty="0"/>
            </a:br>
            <a:r>
              <a:rPr lang="en-US" sz="5600" dirty="0"/>
              <a:t>FIREBASE</a:t>
            </a:r>
            <a:endParaRPr lang="en-ID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8BD1-3154-4977-9A74-0DDA39F86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1" r="-2" b="3005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024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Univers Condensed Light</vt:lpstr>
      <vt:lpstr>Walbaum Display Light</vt:lpstr>
      <vt:lpstr>AngleLinesVTI</vt:lpstr>
      <vt:lpstr>M13 widget</vt:lpstr>
      <vt:lpstr>CONTOH IMPLEMENTASI</vt:lpstr>
      <vt:lpstr>WIDGETDASHBOARD</vt:lpstr>
      <vt:lpstr>PowerPoint Presentation</vt:lpstr>
      <vt:lpstr>M14 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M6 NAVIGASI LANJUTAN DAN LOADER</dc:title>
  <dc:creator>M. Rizhan Radhitya</dc:creator>
  <cp:lastModifiedBy>M. Rizhan Radhitya</cp:lastModifiedBy>
  <cp:revision>4</cp:revision>
  <dcterms:created xsi:type="dcterms:W3CDTF">2022-05-26T14:21:50Z</dcterms:created>
  <dcterms:modified xsi:type="dcterms:W3CDTF">2022-06-23T17:21:56Z</dcterms:modified>
</cp:coreProperties>
</file>