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first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Pozdniakov Ivan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1 + 1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first example</dc:title>
  <dc:creator>Pozdniakov Ivan</dc:creator>
  <cp:keywords/>
  <dcterms:created xsi:type="dcterms:W3CDTF">2023-04-25T13:23:34Z</dcterms:created>
  <dcterms:modified xsi:type="dcterms:W3CDTF">2023-04-25T13:23:34Z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