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zdniakov.github.io/tidy_stats/250-rmarkdown.html#sec-quart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autumn quarto smaller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Выделение полужирным и выделение курсивом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Полужирный</a:t>
            </a:r>
            <a:r>
              <a:rPr/>
              <a:t> вот такой и </a:t>
            </a:r>
            <a:r>
              <a:rPr b="1"/>
              <a:t>полужирный</a:t>
            </a:r>
            <a:r>
              <a:rPr/>
              <a:t> вот такой</a:t>
            </a:r>
          </a:p>
          <a:p>
            <a:pPr lvl="0" indent="0" marL="0">
              <a:buNone/>
            </a:pPr>
            <a:r>
              <a:rPr i="1"/>
              <a:t>Курсив</a:t>
            </a:r>
            <a:r>
              <a:rPr/>
              <a:t> вот такой и </a:t>
            </a:r>
            <a:r>
              <a:rPr i="1"/>
              <a:t>курсив</a:t>
            </a:r>
            <a:r>
              <a:rPr/>
              <a:t> вот такой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 поменьше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Подзаголовок вообще маленький жестб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господи боже мой какой милый подзаголовочек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Списки бывают:</a:t>
            </a:r>
          </a:p>
          <a:p>
            <a:pPr lvl="0"/>
            <a:r>
              <a:rPr/>
              <a:t>пронумерованными</a:t>
            </a:r>
          </a:p>
          <a:p>
            <a:pPr lvl="0"/>
            <a:r>
              <a:rPr/>
              <a:t>непронумерованными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Гиперссылки и картинки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Ссылка на материалы про Quarto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Цитаты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Принимающему большую власть подобает большой ум иметь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Сабскрипты-суперскрипты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Текст обычный </a:t>
            </a:r>
            <a:r>
              <a:rPr baseline="30000"/>
              <a:t>текст</a:t>
            </a:r>
            <a:r>
              <a:rPr/>
              <a:t> </a:t>
            </a:r>
            <a:r>
              <a:rPr baseline="30000"/>
              <a:t>надстрочный</a:t>
            </a:r>
            <a:r>
              <a:rPr/>
              <a:t> </a:t>
            </a:r>
            <a:r>
              <a:rPr baseline="-25000"/>
              <a:t>текст_подстрочный</a:t>
            </a:r>
            <a:r>
              <a:rPr/>
              <a:t> superscript</a:t>
            </a:r>
            <a:r>
              <a:rPr baseline="30000"/>
              <a:t>2</a:t>
            </a:r>
          </a:p>
          <a:p>
            <a:pPr lvl="0" indent="0" marL="0">
              <a:buNone/>
            </a:pPr>
            <a:r>
              <a:rPr/>
              <a:t>subscript</a:t>
            </a:r>
            <a:r>
              <a:rPr baseline="-25000"/>
              <a:t>2</a:t>
            </a:r>
          </a:p>
          <a:p>
            <a:pPr lvl="0" indent="0" marL="0">
              <a:buNone/>
            </a:pPr>
            <a:r>
              <a:rPr strike="sngStrike"/>
              <a:t>зачеркнуто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Latex формулы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Число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равно 3.1415927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cos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cos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θ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rPr>
                              <m:sty m:val="p"/>
                            </m:rPr>
                            <m:t>sin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Чанки с кодом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какой-то какод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"3"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"three"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[1]  3 NA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heroes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"https://raw.githubusercontent.com/Pozdniakov/tidy_stats/refs/heads/master/data/heroes_information.csv"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"-99"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"-"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Таблицы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heroes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734 × 11
    ...1 name          Gender `Eye color` Race     `Hair color` Height Publisher
   &lt;dbl&gt; &lt;chr&gt;         &lt;chr&gt;  &lt;chr&gt;       &lt;chr&gt;    &lt;chr&gt;         &lt;dbl&gt; &lt;chr&gt;    
 1     0 A-Bomb        Male   yellow      Human    No Hair         203 Marvel C…
 2     1 Abe Sapien    Male   blue        Icthyo … No Hair         191 Dark Hor…
 3     2 Abin Sur      Male   blue        Ungaran  No Hair         185 DC Comics
 4     3 Abomination   Male   green       Human /… No Hair         203 Marvel C…
 5     4 Abraxas       Male   blue        Cosmic … Black            NA Marvel C…
 6     5 Absorbing Man Male   blue        Human    No Hair         193 Marvel C…
 7     6 Adam Monroe   Male   blue        &lt;NA&gt;     Blond            NA NBC - He…
 8     7 Adam Strange  Male   blue        Human    Blond           185 DC Comics
 9     8 Agent 13      Female blue        &lt;NA&gt;     Blond           173 Marvel C…
10     9 Agent Bob     Male   brown       Human    Brown           178 Marvel C…
# ℹ 724 more rows
# ℹ 3 more variables: `Skin color` &lt;chr&gt;, Alignment &lt;chr&gt;, Weight &lt;dbl&gt;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datatable</a:t>
            </a:r>
            <a:r>
              <a:rPr>
                <a:solidFill>
                  <a:srgbClr val="003B4F"/>
                </a:solidFill>
                <a:latin typeface="Courier"/>
              </a:rPr>
              <a:t>(heroes,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class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style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"bootstrap4"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657422"/>
                </a:solidFill>
                <a:latin typeface="Courier"/>
              </a:rPr>
              <a:t>extensions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'FixedColumns'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formatStyle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columns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fontSize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'50%'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smaller_autumn_quarto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autumn quarto smaller</dc:title>
  <dc:creator/>
  <cp:keywords/>
  <dcterms:created xsi:type="dcterms:W3CDTF">2024-11-13T18:53:16Z</dcterms:created>
  <dcterms:modified xsi:type="dcterms:W3CDTF">2024-11-13T18:53:16Z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Содержание</vt:lpwstr>
  </property>
</Properties>
</file>