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Relationship Id="rId3" Type="http://schemas.openxmlformats.org/officeDocument/2006/relationships/hyperlink" Target="https://quarto.org/docs/get-started/" TargetMode="External" /><Relationship Id="rId4" Type="http://schemas.openxmlformats.org/officeDocument/2006/relationships/hyperlink" Target="https://quarto.org/docs/get-started/" TargetMode="External" /><Relationship Id="rId5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example of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Ivan Pozdniakov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Таблицы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Second Header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Content 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Content Cell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Content Cell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Content Cell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Сабскрипты, суперсурипты и зачеркивания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Если я хочу добавить текст </a:t>
            </a:r>
            <a:r>
              <a:rPr baseline="30000"/>
              <a:t>сверху</a:t>
            </a:r>
            <a:r>
              <a:rPr/>
              <a:t>, то я использую домики, если хочу добавить текст </a:t>
            </a:r>
            <a:r>
              <a:rPr baseline="-25000"/>
              <a:t>снизу</a:t>
            </a:r>
            <a:r>
              <a:rPr/>
              <a:t>, то использую тильды.</a:t>
            </a:r>
          </a:p>
          <a:p>
            <a:pPr lvl="0" indent="0" marL="0">
              <a:buNone/>
            </a:pPr>
            <a:r>
              <a:rPr strike="sngStrike"/>
              <a:t>Зачеркнутый текст</a:t>
            </a:r>
            <a:r>
              <a:rPr/>
              <a:t> достигается двумя тильдами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Основы 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Курсив и полужирный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Выделение </a:t>
            </a:r>
            <a:r>
              <a:rPr i="1"/>
              <a:t>курсивом</a:t>
            </a:r>
            <a:r>
              <a:rPr/>
              <a:t> возможно </a:t>
            </a:r>
            <a:r>
              <a:rPr i="1"/>
              <a:t>двумя способами.</a:t>
            </a:r>
          </a:p>
          <a:p>
            <a:pPr lvl="0" indent="0" marL="0">
              <a:buNone/>
            </a:pPr>
            <a:r>
              <a:rPr/>
              <a:t> HTML теги тоже работают</a:t>
            </a:r>
          </a:p>
          <a:p>
            <a:pPr lvl="0" indent="0" marL="0">
              <a:buNone/>
            </a:pPr>
            <a:r>
              <a:rPr/>
              <a:t>Выделение </a:t>
            </a:r>
            <a:r>
              <a:rPr b="1"/>
              <a:t>полужирным</a:t>
            </a:r>
            <a:r>
              <a:rPr/>
              <a:t> тоже возможно </a:t>
            </a:r>
            <a:r>
              <a:rPr b="1"/>
              <a:t>двумя способами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Непроименованные списки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Элемент списка</a:t>
            </a:r>
          </a:p>
          <a:p>
            <a:pPr lvl="0"/>
            <a:r>
              <a:rPr/>
              <a:t>Еще элемент списка</a:t>
            </a:r>
          </a:p>
          <a:p>
            <a:pPr lvl="1"/>
            <a:r>
              <a:rPr/>
              <a:t>подсписок</a:t>
            </a:r>
          </a:p>
          <a:p>
            <a:pPr lvl="1"/>
            <a:r>
              <a:rPr/>
              <a:t>еще элемент подсписка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Проименованные списки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Можно создавать и в визуальном редакторе</a:t>
            </a:r>
          </a:p>
          <a:p>
            <a:pPr lvl="0" indent="-342900" marL="342900">
              <a:buAutoNum type="arabicPeriod"/>
            </a:pPr>
            <a:r>
              <a:rPr/>
              <a:t>Пронумерованный</a:t>
            </a:r>
          </a:p>
          <a:p>
            <a:pPr lvl="0" indent="-342900" marL="342900">
              <a:buAutoNum type="arabicPeriod"/>
            </a:pPr>
            <a:r>
              <a:rPr/>
              <a:t>Список</a:t>
            </a:r>
          </a:p>
          <a:p>
            <a:pPr lvl="0" indent="0" marL="0">
              <a:buNone/>
            </a:pPr>
            <a:r>
              <a:rPr/>
              <a:t>Дальше идет текст, который не список.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Гиперссылки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Сайт про Quarto: </a:t>
            </a:r>
            <a:r>
              <a:rPr>
                <a:hlinkClick r:id="rId2"/>
              </a:rPr>
              <a:t>https://quarto.org/docs/get-started/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Сайт про Quarto (кликабельно!)</a:t>
            </a:r>
          </a:p>
          <a:p>
            <a:pPr lvl="0" indent="0" marL="0">
              <a:buNone/>
            </a:pPr>
            <a:r>
              <a:rPr/>
              <a:t>Гиперссылки можно </a:t>
            </a:r>
            <a:r>
              <a:rPr>
                <a:hlinkClick r:id="rId4"/>
              </a:rPr>
              <a:t>создавать</a:t>
            </a:r>
            <a:r>
              <a:rPr/>
              <a:t> и в </a:t>
            </a:r>
            <a:r>
              <a:rPr u="sng">
                <a:hlinkClick r:id="rId5"/>
              </a:rPr>
              <a:t>визуальном</a:t>
            </a:r>
            <a:r>
              <a:rPr/>
              <a:t> редакторе.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Картинки</a:t>
            </a:r>
          </a:p>
        </p:txBody>
      </p:sp>
      <p:pic>
        <p:nvPicPr>
          <p:cNvPr descr="https://quarto.org/docs/get-started/hello/images/rstudio-qmd-how-it-wor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Цитаты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“Проблема цитат в интернете в том, что никто не проверяет их подлинность” (В.И. Ленин)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i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—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example of Quarto</dc:title>
  <dc:creator>Ivan Pozdniakov</dc:creator>
  <cp:keywords/>
  <dcterms:created xsi:type="dcterms:W3CDTF">2024-04-08T17:07:15Z</dcterms:created>
  <dcterms:modified xsi:type="dcterms:W3CDTF">2024-04-08T17:07:15Z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