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Beautiful spring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Pozdniakov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734 × 11
    ...1 name          Gender `Eye color` Race     `Hair color` Height Publisher
   &lt;dbl&gt; &lt;chr&gt;         &lt;chr&gt;  &lt;chr&gt;       &lt;chr&gt;    &lt;chr&gt;         &lt;dbl&gt; &lt;chr&gt;    
 1     0 A-Bomb        Male   yellow      Human    No Hair         203 Marvel C…
 2     1 Abe Sapien    Male   blue        Icthyo … No Hair         191 Dark Hor…
 3     2 Abin Sur      Male   blue        Ungaran  No Hair         185 DC Comics
 4     3 Abomination   Male   green       Human /… No Hair         203 Marvel C…
 5     4 Abraxas       Male   blue        Cosmic … Black            NA Marvel C…
 6     5 Absorbing Man Male   blue        Human    No Hair         193 Marvel C…
 7     6 Adam Monroe   Male   blue        &lt;NA&gt;     Blond            NA NBC - He…
 8     7 Adam Strange  Male   blue        Human    Blond           185 DC Comics
 9     8 Agent 13      Female blue        &lt;NA&gt;     Blond           173 Marvel C…
10     9 Agent Bob     Male   brown       Human    Brown           178 Marvel C…
# ℹ 724 more rows
# ℹ 3 more variables: `Skin color` &lt;chr&gt;, Alignment &lt;chr&gt;, Weight &lt;dbl&gt;</a:t>
            </a:r>
          </a:p>
          <a:p>
            <a:pPr lvl="0" indent="0" marL="0">
              <a:buNone/>
            </a:pPr>
            <a:r>
              <a:rPr/>
              <a:t>Quarto </a:t>
            </a:r>
            <a:r>
              <a:rPr b="1"/>
              <a:t>enables</a:t>
            </a:r>
            <a:r>
              <a:rPr/>
              <a:t> you to </a:t>
            </a:r>
            <a:r>
              <a:rPr i="1"/>
              <a:t>weave</a:t>
            </a:r>
            <a:r>
              <a:rPr/>
              <a:t> together </a:t>
            </a:r>
            <a:r>
              <a:rPr i="1"/>
              <a:t>content</a:t>
            </a:r>
            <a:r>
              <a:rPr/>
              <a:t>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Код прямо в тексте: </a:t>
            </a:r>
            <a:r>
              <a:rPr>
                <a:latin typeface="Courier"/>
              </a:rPr>
              <a:t>mean(1:10)</a:t>
            </a:r>
          </a:p>
          <a:p>
            <a:pPr lvl="0" indent="0">
              <a:buNone/>
            </a:pPr>
            <a:r>
              <a:rPr>
                <a:latin typeface="Courier"/>
              </a:rPr>
              <a:t>mean(1:10)</a:t>
            </a:r>
          </a:p>
          <a:p>
            <a:pPr lvl="0" indent="0">
              <a:buNone/>
            </a:pPr>
            <a:r>
              <a:rPr>
                <a:latin typeface="Courier"/>
              </a:rPr>
              <a:t>[1] 5.5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(Wickham et al. 2019)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 marL="0">
              <a:buNone/>
            </a:pPr>
            <a:r>
              <a:rPr/>
              <a:t>HTML-заголовок второго уровня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 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Статистика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Т-тест проведенный на двух выборках из сттандартного нормального распределения не показал ничего удивительного</a:t>
            </a:r>
          </a:p>
          <a:p>
            <a:pPr lvl="0" indent="0" marL="0">
              <a:buNone/>
            </a:pPr>
            <a:r>
              <a:rPr/>
              <a:t>Wickham, Hadley, Mara Averick, Jennifer Bryan, Winston Chang, Lucy D’Agostino McGowan, Romain François, Garrett Grolemund, et al. 2019. “Welcome to the Tidyverse.” </a:t>
            </a:r>
            <a:r>
              <a:rPr i="1"/>
              <a:t>Journal of Open Source Software</a:t>
            </a:r>
            <a:r>
              <a:rPr/>
              <a:t> 4 (43): 1686.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spring 2025</dc:title>
  <dc:creator>Pozdniakov</dc:creator>
  <cp:keywords/>
  <dcterms:created xsi:type="dcterms:W3CDTF">2025-03-17T17:42:36Z</dcterms:created>
  <dcterms:modified xsi:type="dcterms:W3CDTF">2025-03-17T17:42:36Z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toc-title">
    <vt:lpwstr>Table of contents</vt:lpwstr>
  </property>
</Properties>
</file>