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of Quarto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document. To learn more about Quarto see </a:t>
            </a:r>
            <a:r>
              <a:rPr>
                <a:hlinkClick r:id="rId2"/>
              </a:rPr>
              <a:t>https://quarto.org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Running 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</a:t>
            </a:r>
            <a:r>
              <a:rPr b="1"/>
              <a:t>document</a:t>
            </a:r>
            <a:r>
              <a:rPr/>
              <a:t>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  <a:p>
            <a:pPr lvl="0" indent="0" marL="0">
              <a:buNone/>
            </a:pPr>
            <a:r>
              <a:rPr/>
              <a:t>You can add options to executable code like this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[1] 4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echo: false</a:t>
            </a:r>
            <a:r>
              <a:rPr/>
              <a:t> option disables the printing of code (only output is displayed).</a:t>
            </a:r>
          </a:p>
          <a:p>
            <a:pPr lvl="0" indent="0" marL="0">
              <a:buNone/>
            </a:pPr>
            <a:r>
              <a:rPr/>
              <a:t>Список:</a:t>
            </a:r>
          </a:p>
          <a:p>
            <a:pPr lvl="0" indent="-342900" marL="342900">
              <a:buAutoNum type="arabicPeriod"/>
            </a:pPr>
            <a:r>
              <a:rPr/>
              <a:t>раз</a:t>
            </a:r>
          </a:p>
          <a:p>
            <a:pPr lvl="0" indent="-342900" marL="342900">
              <a:buAutoNum type="arabicPeriod"/>
            </a:pPr>
            <a:r>
              <a:rPr/>
              <a:t>два</a:t>
            </a:r>
          </a:p>
          <a:p>
            <a:pPr lvl="0" indent="-342900" marL="342900">
              <a:buAutoNum type="arabicPeriod"/>
            </a:pPr>
            <a:r>
              <a:rPr/>
              <a:t>три</a:t>
            </a:r>
          </a:p>
          <a:p>
            <a:pPr lvl="0" indent="0" marL="0">
              <a:buNone/>
            </a:pPr>
            <a:r>
              <a:rPr/>
              <a:t>Новый абзац</a:t>
            </a:r>
          </a:p>
        </p:txBody>
      </p:sp>
      <p:pic>
        <p:nvPicPr>
          <p:cNvPr descr="https://quarto.org/docs/get-started/hello/images/rstudio-qmd-how-it-work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30400"/>
            <a:ext cx="5105400" cy="93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Quarto</dc:title>
  <dc:creator/>
  <cp:keywords/>
  <dcterms:created xsi:type="dcterms:W3CDTF">2025-09-29T19:49:38Z</dcterms:created>
  <dcterms:modified xsi:type="dcterms:W3CDTF">2025-09-29T19:49:38Z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