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snow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Ivan Pozdniakov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</a:t>
            </a:r>
            <a:r>
              <a:rPr i="1"/>
              <a:t>includes both content</a:t>
            </a:r>
            <a:r>
              <a:rPr/>
              <a:t>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  <a:p>
            <a:pPr lvl="0" indent="0" marL="0">
              <a:buNone/>
            </a:pPr>
            <a:r>
              <a:rPr/>
              <a:t>Когда пишешь списки:</a:t>
            </a:r>
          </a:p>
          <a:p>
            <a:pPr lvl="0"/>
            <a:r>
              <a:rPr/>
              <a:t>бесит</a:t>
            </a:r>
          </a:p>
          <a:p>
            <a:pPr lvl="0"/>
            <a:r>
              <a:rPr/>
              <a:t>что</a:t>
            </a:r>
          </a:p>
          <a:p>
            <a:pPr lvl="0"/>
            <a:r>
              <a:rPr/>
              <a:t>список</a:t>
            </a:r>
          </a:p>
          <a:p>
            <a:pPr lvl="0"/>
            <a:r>
              <a:rPr/>
              <a:t>хочешь закончить</a:t>
            </a:r>
          </a:p>
          <a:p>
            <a:pPr lvl="0"/>
            <a:r>
              <a:rPr/>
              <a:t>а не получается</a:t>
            </a:r>
          </a:p>
          <a:p>
            <a:pPr lvl="0" indent="0" marL="0">
              <a:buNone/>
            </a:pPr>
            <a:r>
              <a:rPr/>
              <a:t>Пишешь дальше текст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snow quarto</dc:title>
  <dc:creator>Ivan Pozdniakov</dc:creator>
  <cp:keywords/>
  <dcterms:created xsi:type="dcterms:W3CDTF">2024-11-22T12:59:31Z</dcterms:created>
  <dcterms:modified xsi:type="dcterms:W3CDTF">2024-11-22T12:59:31Z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