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627" autoAdjust="0"/>
  </p:normalViewPr>
  <p:slideViewPr>
    <p:cSldViewPr snapToGrid="0">
      <p:cViewPr varScale="1">
        <p:scale>
          <a:sx n="73" d="100"/>
          <a:sy n="73" d="100"/>
        </p:scale>
        <p:origin x="485"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32721-1742-449A-B2B6-2D3F57F55916}" type="datetimeFigureOut">
              <a:rPr lang="pl-PL" smtClean="0"/>
              <a:t>16.10.2024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C911A-6862-40D2-9464-CD284DC38843}" type="slidenum">
              <a:rPr lang="pl-PL" smtClean="0"/>
              <a:t>‹#›</a:t>
            </a:fld>
            <a:endParaRPr lang="pl-PL"/>
          </a:p>
        </p:txBody>
      </p:sp>
    </p:spTree>
    <p:extLst>
      <p:ext uri="{BB962C8B-B14F-4D97-AF65-F5344CB8AC3E}">
        <p14:creationId xmlns:p14="http://schemas.microsoft.com/office/powerpoint/2010/main" val="342786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informacji ogólnie co to jest. Zaznaczaj i opisz elementy, które odpowiadają każdemu sektorowi.</a:t>
            </a:r>
          </a:p>
        </p:txBody>
      </p:sp>
      <p:sp>
        <p:nvSpPr>
          <p:cNvPr id="4" name="Symbol zastępczy numeru slajdu 3"/>
          <p:cNvSpPr>
            <a:spLocks noGrp="1"/>
          </p:cNvSpPr>
          <p:nvPr>
            <p:ph type="sldNum" sz="quarter" idx="5"/>
          </p:nvPr>
        </p:nvSpPr>
        <p:spPr/>
        <p:txBody>
          <a:bodyPr/>
          <a:lstStyle/>
          <a:p>
            <a:fld id="{21DC911A-6862-40D2-9464-CD284DC38843}" type="slidenum">
              <a:rPr lang="pl-PL" smtClean="0"/>
              <a:t>1</a:t>
            </a:fld>
            <a:endParaRPr lang="pl-PL"/>
          </a:p>
        </p:txBody>
      </p:sp>
    </p:spTree>
    <p:extLst>
      <p:ext uri="{BB962C8B-B14F-4D97-AF65-F5344CB8AC3E}">
        <p14:creationId xmlns:p14="http://schemas.microsoft.com/office/powerpoint/2010/main" val="2660480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Zacznij od zagajenia – Pracę zacząłem mając koncept, ale nie mając do końca pojęcia co mogę wykorzystać do tego. Na poprzednim slajdzie pokazałem moją tablicę myśli. Od niej się odnosiłem, tworząc 3 pytania (klik). Pierwsze to (przeczytaj 1). Takie pytanie narodziło się by znaleźć co mogę wykorzystać by zrobić część z pomysłem. Przeglądając Internet napotkałem na różne pomysły na zrobienie tego co ja ale nie do końca z otoczką łatwej implementacji z użyciem tylko </a:t>
            </a:r>
            <a:r>
              <a:rPr lang="pl-PL" dirty="0" err="1"/>
              <a:t>Blueprinta</a:t>
            </a:r>
            <a:r>
              <a:rPr lang="pl-PL" dirty="0"/>
              <a:t>, więc inspirując się ogólną koncepcją. W tedy narodziło mi się drugie pytanie (klik 2 czytaj). Myślałem na zrobieniem funkcji, tylko miały mankament że nie do końca działały jak chciałem. Nie chciałem by od razu wykonywały funkcje po, a jednocześnie nie chciałem zmuszać osoby programujące do używania własnych </a:t>
            </a:r>
            <a:r>
              <a:rPr lang="pl-PL" dirty="0" err="1"/>
              <a:t>Delay</a:t>
            </a:r>
            <a:r>
              <a:rPr lang="pl-PL" dirty="0"/>
              <a:t>, czyli funkcji zatrzymywania kodu. W tedy natrafiłem na Macro, które nie tylko pozwalały na zatrzymywanie funkcji, ale też posiadały wiele opcji do dawanie deklaracji kontynuacji. To było to. W tedy jak wziąłem się dalej za robotę to narodziło się najtrudniejsze pytanie, które do teraz rozwiązuję (klik i czytaj 3). Macro to dziwne pole do robienia funkcjonalności. Nie posiada możliwości tworzenia własnych wartości zmiennych, ale przy okazji jak próbowałem to rozwiązać okazywała się inna sprawa. Wywołuje się jedna funkcja macro, która w kodzie odnosi się do tej samej funkcji. To nie było to co chciałem więc po testach odkryłem że połączenie macro z funkcjami działa dobrze. </a:t>
            </a:r>
          </a:p>
        </p:txBody>
      </p:sp>
      <p:sp>
        <p:nvSpPr>
          <p:cNvPr id="4" name="Symbol zastępczy numeru slajdu 3"/>
          <p:cNvSpPr>
            <a:spLocks noGrp="1"/>
          </p:cNvSpPr>
          <p:nvPr>
            <p:ph type="sldNum" sz="quarter" idx="5"/>
          </p:nvPr>
        </p:nvSpPr>
        <p:spPr/>
        <p:txBody>
          <a:bodyPr/>
          <a:lstStyle/>
          <a:p>
            <a:fld id="{21DC911A-6862-40D2-9464-CD284DC38843}" type="slidenum">
              <a:rPr lang="pl-PL" smtClean="0"/>
              <a:t>2</a:t>
            </a:fld>
            <a:endParaRPr lang="pl-PL"/>
          </a:p>
        </p:txBody>
      </p:sp>
    </p:spTree>
    <p:extLst>
      <p:ext uri="{BB962C8B-B14F-4D97-AF65-F5344CB8AC3E}">
        <p14:creationId xmlns:p14="http://schemas.microsoft.com/office/powerpoint/2010/main" val="145317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4A9DA9A-B90B-915A-C3A4-A68FD712EEB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355FB701-801F-8A74-19CC-AA57CFA7F0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AE251C75-283E-9750-CBEF-F4EEA1E9C181}"/>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F57F11D4-2561-7E51-71F1-215EBE2BF4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7983073F-DF25-02FF-DF87-A3023E279D20}"/>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49290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900775-DD8E-0A00-A84A-D6528ECCBB70}"/>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3EC0EDE9-6F74-A7DA-4E35-B840C291B3A8}"/>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9A149086-530E-87BF-9999-53D1174BA225}"/>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B09C58ED-69DA-5E10-4623-01FBEA20CDE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11CD78D-8EE2-0274-1A81-E1D6CD843C2B}"/>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117808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0312D951-C17B-A0CD-CFA0-BFF25320DA05}"/>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2045852-E9CC-5742-463C-0A218536F98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73DC8A0-08CA-722F-5C18-169B16AA31AA}"/>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28DB23E5-1784-8A8C-1E0F-90A22770B12C}"/>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BF759C5-BEBC-61F9-98E2-F8C13D946598}"/>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1751449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E9C30C-7BDA-B378-32B3-1AA7D1ADC923}"/>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6BB97F16-D1A2-62EA-895E-3D4DAE50C1C5}"/>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45737540-30A4-6C05-6A74-6BBD76C4BCBE}"/>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161C1DA6-B239-AD9D-C183-711518C08C0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4F36553-889B-17DA-0D5A-58E21176E52A}"/>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5896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CCB85A-19BF-9999-643B-A78720608AF2}"/>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1611C943-1569-B559-9690-A0AE1AF2D4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5796332D-77DC-B12D-FC2B-294C6B8BA6B7}"/>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2873030F-3DBC-E835-8DAE-37B2CAB660C4}"/>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836ACAA-78F9-B17C-D3D3-748BE7CFC38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00569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1DE7864-89D1-B996-5E04-8C24AEC70F2F}"/>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79072F23-C655-4A36-1FA2-5F2B87831B2A}"/>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DD5FCCB-9CFA-5E43-FBB5-4F7B8D3A389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1BF76AF-AD24-8A0A-5C9E-20832CB91BAD}"/>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6" name="Symbol zastępczy stopki 5">
            <a:extLst>
              <a:ext uri="{FF2B5EF4-FFF2-40B4-BE49-F238E27FC236}">
                <a16:creationId xmlns:a16="http://schemas.microsoft.com/office/drawing/2014/main" id="{5BD25CEA-AB12-E267-5FAE-248BCE25F11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6ED6D77D-D862-72E4-6B89-B9CFB0588B5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56246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C66271-1EBB-EE2F-2F00-A0934DF3F638}"/>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822FD266-0032-E5A0-DD70-D5698D3F8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E89D75F-CC88-1B7C-21B9-A986F8406E8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BA838A81-BB9D-E067-A1FC-355B56AA0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C49321F-14A2-ACE3-B965-BA2C16A73102}"/>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F390EAB-3EA2-3F1B-419C-CB381D4BA5D5}"/>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8" name="Symbol zastępczy stopki 7">
            <a:extLst>
              <a:ext uri="{FF2B5EF4-FFF2-40B4-BE49-F238E27FC236}">
                <a16:creationId xmlns:a16="http://schemas.microsoft.com/office/drawing/2014/main" id="{511A4A11-56E7-5745-AC1C-E6EF52DF3297}"/>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4D41605A-6774-5CA1-C24A-9B0804054E2F}"/>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6938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70C7A7-0973-4624-69A2-8AD8468CAAA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35002EA7-FAFB-57A3-F70D-574B2A6EDA96}"/>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4" name="Symbol zastępczy stopki 3">
            <a:extLst>
              <a:ext uri="{FF2B5EF4-FFF2-40B4-BE49-F238E27FC236}">
                <a16:creationId xmlns:a16="http://schemas.microsoft.com/office/drawing/2014/main" id="{475C3FAB-C60B-9E94-B196-0D2B0EFCE075}"/>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8BD7DB5-FC10-DCB8-112E-E37A5CF602E5}"/>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3746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4A3F09EE-A7BB-9AFD-969A-69A50D89C701}"/>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3" name="Symbol zastępczy stopki 2">
            <a:extLst>
              <a:ext uri="{FF2B5EF4-FFF2-40B4-BE49-F238E27FC236}">
                <a16:creationId xmlns:a16="http://schemas.microsoft.com/office/drawing/2014/main" id="{4ED8C27B-861C-A168-58D8-430C846EEA54}"/>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ED4B332F-C88B-97AE-684C-2E85FEA0E04C}"/>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42214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CB2B24-E583-6A1D-450B-479F37332B3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11D1BAC9-E94C-5C5E-AA23-1ECA56E7A2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D513365F-4597-AB04-D1E0-E6F186FC3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BECD295-86E5-1EDD-1632-C7BEC3CF3152}"/>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6" name="Symbol zastępczy stopki 5">
            <a:extLst>
              <a:ext uri="{FF2B5EF4-FFF2-40B4-BE49-F238E27FC236}">
                <a16:creationId xmlns:a16="http://schemas.microsoft.com/office/drawing/2014/main" id="{F732A449-80FA-7ADA-C6C1-61B1DE932D4F}"/>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80239F9-8321-C172-F954-9B7A0B9E1733}"/>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20887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C654B06-483E-7B0E-F59D-D8E6B95DB06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D3E45E1-3E6A-E71B-0D8D-C4D0628DB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AF0FB7C-9710-0503-1586-B5F6BD91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4789FCDB-6343-D9DE-6351-B80B27DFF419}"/>
              </a:ext>
            </a:extLst>
          </p:cNvPr>
          <p:cNvSpPr>
            <a:spLocks noGrp="1"/>
          </p:cNvSpPr>
          <p:nvPr>
            <p:ph type="dt" sz="half" idx="10"/>
          </p:nvPr>
        </p:nvSpPr>
        <p:spPr/>
        <p:txBody>
          <a:bodyPr/>
          <a:lstStyle/>
          <a:p>
            <a:fld id="{DA3BF97A-EE4D-44E7-80B5-293CF1DAADA0}" type="datetimeFigureOut">
              <a:rPr lang="pl-PL" smtClean="0"/>
              <a:t>16.10.2024</a:t>
            </a:fld>
            <a:endParaRPr lang="pl-PL"/>
          </a:p>
        </p:txBody>
      </p:sp>
      <p:sp>
        <p:nvSpPr>
          <p:cNvPr id="6" name="Symbol zastępczy stopki 5">
            <a:extLst>
              <a:ext uri="{FF2B5EF4-FFF2-40B4-BE49-F238E27FC236}">
                <a16:creationId xmlns:a16="http://schemas.microsoft.com/office/drawing/2014/main" id="{DAAF3B6A-AB8C-B7BE-6FA2-0205F5497F6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B21D851-AD94-F898-8E3E-A25629B08B31}"/>
              </a:ext>
            </a:extLst>
          </p:cNvPr>
          <p:cNvSpPr>
            <a:spLocks noGrp="1"/>
          </p:cNvSpPr>
          <p:nvPr>
            <p:ph type="sldNum" sz="quarter" idx="12"/>
          </p:nvPr>
        </p:nvSpPr>
        <p:spPr/>
        <p:txBody>
          <a:bodyPr/>
          <a:lstStyle/>
          <a:p>
            <a:fld id="{606C9C9A-9F71-46A8-8AEE-A3637014DB9C}" type="slidenum">
              <a:rPr lang="pl-PL" smtClean="0"/>
              <a:t>‹#›</a:t>
            </a:fld>
            <a:endParaRPr lang="pl-PL"/>
          </a:p>
        </p:txBody>
      </p:sp>
    </p:spTree>
    <p:extLst>
      <p:ext uri="{BB962C8B-B14F-4D97-AF65-F5344CB8AC3E}">
        <p14:creationId xmlns:p14="http://schemas.microsoft.com/office/powerpoint/2010/main" val="331901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204A5D6-CFCD-47D8-ABDB-702D999DA5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CF1550C8-311F-8FE1-97FC-0E1204F5C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586C06D-8A5D-72F2-9008-95A6D16B55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3BF97A-EE4D-44E7-80B5-293CF1DAADA0}" type="datetimeFigureOut">
              <a:rPr lang="pl-PL" smtClean="0"/>
              <a:t>16.10.2024</a:t>
            </a:fld>
            <a:endParaRPr lang="pl-PL"/>
          </a:p>
        </p:txBody>
      </p:sp>
      <p:sp>
        <p:nvSpPr>
          <p:cNvPr id="5" name="Symbol zastępczy stopki 4">
            <a:extLst>
              <a:ext uri="{FF2B5EF4-FFF2-40B4-BE49-F238E27FC236}">
                <a16:creationId xmlns:a16="http://schemas.microsoft.com/office/drawing/2014/main" id="{A5278357-3615-7ADD-424D-3D076156EE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382B9A45-B166-8CCF-46D2-5F6B42D0D1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6C9C9A-9F71-46A8-8AEE-A3637014DB9C}" type="slidenum">
              <a:rPr lang="pl-PL" smtClean="0"/>
              <a:t>‹#›</a:t>
            </a:fld>
            <a:endParaRPr lang="pl-PL"/>
          </a:p>
        </p:txBody>
      </p:sp>
    </p:spTree>
    <p:extLst>
      <p:ext uri="{BB962C8B-B14F-4D97-AF65-F5344CB8AC3E}">
        <p14:creationId xmlns:p14="http://schemas.microsoft.com/office/powerpoint/2010/main" val="256163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AF8C026-ECD6-3FEC-8F8A-216FA51EB6EA}"/>
              </a:ext>
            </a:extLst>
          </p:cNvPr>
          <p:cNvSpPr>
            <a:spLocks noGrp="1"/>
          </p:cNvSpPr>
          <p:nvPr>
            <p:ph type="title"/>
          </p:nvPr>
        </p:nvSpPr>
        <p:spPr>
          <a:xfrm>
            <a:off x="6412091" y="501651"/>
            <a:ext cx="4395340" cy="1716255"/>
          </a:xfrm>
        </p:spPr>
        <p:txBody>
          <a:bodyPr anchor="b">
            <a:normAutofit/>
          </a:bodyPr>
          <a:lstStyle/>
          <a:p>
            <a:r>
              <a:rPr lang="pl-PL" sz="5600"/>
              <a:t>Początki</a:t>
            </a:r>
          </a:p>
        </p:txBody>
      </p:sp>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ymbol zastępczy zawartości 4" descr="Obraz zawierający tekst, Karteczka samoprzylepna, pismo odręczne, Produkty papierowe&#10;&#10;Opis wygenerowany automatycznie">
            <a:extLst>
              <a:ext uri="{FF2B5EF4-FFF2-40B4-BE49-F238E27FC236}">
                <a16:creationId xmlns:a16="http://schemas.microsoft.com/office/drawing/2014/main" id="{F28484AF-B3E2-B42C-11B1-5C59F6971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242" y="-265470"/>
            <a:ext cx="5167426" cy="9186538"/>
          </a:xfrm>
          <a:prstGeom prst="rect">
            <a:avLst/>
          </a:prstGeom>
        </p:spPr>
      </p:pic>
      <p:pic>
        <p:nvPicPr>
          <p:cNvPr id="6" name="Symbol zastępczy zawartości 5">
            <a:extLst>
              <a:ext uri="{FF2B5EF4-FFF2-40B4-BE49-F238E27FC236}">
                <a16:creationId xmlns:a16="http://schemas.microsoft.com/office/drawing/2014/main" id="{2A77A7DE-DB1B-5E06-699E-5751B6C30BF2}"/>
              </a:ext>
            </a:extLst>
          </p:cNvPr>
          <p:cNvPicPr>
            <a:picLocks noGrp="1" noChangeAspect="1"/>
          </p:cNvPicPr>
          <p:nvPr>
            <p:ph idx="1"/>
          </p:nvPr>
        </p:nvPicPr>
        <p:blipFill>
          <a:blip r:embed="rId4"/>
          <a:stretch>
            <a:fillRect/>
          </a:stretch>
        </p:blipFill>
        <p:spPr>
          <a:xfrm>
            <a:off x="142559" y="42848"/>
            <a:ext cx="11906881" cy="6313501"/>
          </a:xfrm>
        </p:spPr>
      </p:pic>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9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6"/>
                                        </p:tgtEl>
                                        <p:attrNameLst>
                                          <p:attrName>ppt_x</p:attrName>
                                        </p:attrNameLst>
                                      </p:cBhvr>
                                      <p:tavLst>
                                        <p:tav tm="0">
                                          <p:val>
                                            <p:strVal val="ppt_x"/>
                                          </p:val>
                                        </p:tav>
                                        <p:tav tm="100000">
                                          <p:val>
                                            <p:strVal val="ppt_x"/>
                                          </p:val>
                                        </p:tav>
                                      </p:tavLst>
                                    </p:anim>
                                    <p:anim calcmode="lin" valueType="num">
                                      <p:cBhvr additive="base">
                                        <p:cTn id="13" dur="500"/>
                                        <p:tgtEl>
                                          <p:spTgt spid="6"/>
                                        </p:tgtEl>
                                        <p:attrNameLst>
                                          <p:attrName>ppt_y</p:attrName>
                                        </p:attrNameLst>
                                      </p:cBhvr>
                                      <p:tavLst>
                                        <p:tav tm="0">
                                          <p:val>
                                            <p:strVal val="ppt_y"/>
                                          </p:val>
                                        </p:tav>
                                        <p:tav tm="100000">
                                          <p:val>
                                            <p:strVal val="1+ppt_h/2"/>
                                          </p:val>
                                        </p:tav>
                                      </p:tavLst>
                                    </p:anim>
                                    <p:set>
                                      <p:cBhvr>
                                        <p:cTn id="1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296FDF-5009-E833-1593-50684EC5C7E2}"/>
              </a:ext>
            </a:extLst>
          </p:cNvPr>
          <p:cNvSpPr>
            <a:spLocks noGrp="1"/>
          </p:cNvSpPr>
          <p:nvPr>
            <p:ph type="title"/>
          </p:nvPr>
        </p:nvSpPr>
        <p:spPr/>
        <p:txBody>
          <a:bodyPr/>
          <a:lstStyle/>
          <a:p>
            <a:r>
              <a:rPr lang="pl-PL" dirty="0"/>
              <a:t>Praca</a:t>
            </a:r>
          </a:p>
        </p:txBody>
      </p:sp>
      <p:sp>
        <p:nvSpPr>
          <p:cNvPr id="3" name="Symbol zastępczy zawartości 2">
            <a:extLst>
              <a:ext uri="{FF2B5EF4-FFF2-40B4-BE49-F238E27FC236}">
                <a16:creationId xmlns:a16="http://schemas.microsoft.com/office/drawing/2014/main" id="{4AEAFCB1-EEC7-6C5A-0183-0FDD705ED7AE}"/>
              </a:ext>
            </a:extLst>
          </p:cNvPr>
          <p:cNvSpPr>
            <a:spLocks noGrp="1"/>
          </p:cNvSpPr>
          <p:nvPr>
            <p:ph idx="1"/>
          </p:nvPr>
        </p:nvSpPr>
        <p:spPr/>
        <p:txBody>
          <a:bodyPr/>
          <a:lstStyle/>
          <a:p>
            <a:pPr marL="514350" indent="-514350">
              <a:buAutoNum type="arabicPeriod"/>
            </a:pPr>
            <a:r>
              <a:rPr lang="pl-PL" dirty="0"/>
              <a:t>Jak do tego podejść?</a:t>
            </a:r>
          </a:p>
          <a:p>
            <a:pPr marL="514350" indent="-514350">
              <a:buAutoNum type="arabicPeriod"/>
            </a:pPr>
            <a:r>
              <a:rPr lang="pl-PL" dirty="0"/>
              <a:t>Co użyć?</a:t>
            </a:r>
          </a:p>
          <a:p>
            <a:pPr marL="514350" indent="-514350">
              <a:buAutoNum type="arabicPeriod"/>
            </a:pPr>
            <a:r>
              <a:rPr lang="pl-PL" dirty="0"/>
              <a:t>Jak przeskoczyć ograniczenia?</a:t>
            </a:r>
          </a:p>
          <a:p>
            <a:pPr marL="514350" indent="-514350">
              <a:buAutoNum type="arabicPeriod"/>
            </a:pPr>
            <a:endParaRPr lang="pl-PL" dirty="0"/>
          </a:p>
        </p:txBody>
      </p:sp>
    </p:spTree>
    <p:extLst>
      <p:ext uri="{BB962C8B-B14F-4D97-AF65-F5344CB8AC3E}">
        <p14:creationId xmlns:p14="http://schemas.microsoft.com/office/powerpoint/2010/main" val="1460846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2120</TotalTime>
  <Words>293</Words>
  <Application>Microsoft Office PowerPoint</Application>
  <PresentationFormat>Panoramiczny</PresentationFormat>
  <Paragraphs>9</Paragraphs>
  <Slides>2</Slides>
  <Notes>2</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2</vt:i4>
      </vt:variant>
    </vt:vector>
  </HeadingPairs>
  <TitlesOfParts>
    <vt:vector size="6" baseType="lpstr">
      <vt:lpstr>Aptos</vt:lpstr>
      <vt:lpstr>Aptos Display</vt:lpstr>
      <vt:lpstr>Arial</vt:lpstr>
      <vt:lpstr>Motyw pakietu Office</vt:lpstr>
      <vt:lpstr>Początki</vt:lpstr>
      <vt:lpstr>Praca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Początki</dc:title>
  <dc:creator>Mikołaj Łapiński</dc:creator>
  <cp:lastModifiedBy>Mikołaj Łapiński</cp:lastModifiedBy>
  <cp:revision>5</cp:revision>
  <dcterms:created xsi:type="dcterms:W3CDTF">2024-10-14T18:14:35Z</dcterms:created>
  <dcterms:modified xsi:type="dcterms:W3CDTF">2024-10-17T21:30:55Z</dcterms:modified>
</cp:coreProperties>
</file>