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2721-1742-449A-B2B6-2D3F57F55916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C911A-6862-40D2-9464-CD284DC388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86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Zacznij od informacji ogólnie co to jest.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911A-6862-40D2-9464-CD284DC3884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48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9DA9A-B90B-915A-C3A4-A68FD712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5FB701-801F-8A74-19CC-AA57CFA7F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251C75-283E-9750-CBEF-F4EEA1E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7F11D4-2561-7E51-71F1-215EBE2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83073F-DF25-02FF-DF87-A3023E2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90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00775-DD8E-0A00-A84A-D6528EC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C0EDE9-6F74-A7DA-4E35-B840C291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149086-530E-87BF-9999-53D1174B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9C58ED-69DA-5E10-4623-01FBEA20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1CD78D-8EE2-0274-1A81-E1D6CD8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80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12D951-C17B-A0CD-CFA0-BFF25320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045852-E9CC-5742-463C-0A218536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3DC8A0-08CA-722F-5C18-169B16A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DB23E5-1784-8A8C-1E0F-90A227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F759C5-BEBC-61F9-98E2-F8C13D94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4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E9C30C-7BDA-B378-32B3-1AA7D1AD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97F16-D1A2-62EA-895E-3D4DAE50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737540-30A4-6C05-6A74-6BBD76C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1C1DA6-B239-AD9D-C183-711518C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F36553-889B-17DA-0D5A-58E21176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89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CB85A-19BF-9999-643B-A7872060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11C943-1569-B559-9690-A0AE1AF2D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96332D-77DC-B12D-FC2B-294C6B8B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73030F-3DBC-E835-8DAE-37B2CAB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36ACAA-78F9-B17C-D3D3-748BE7CF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6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E7864-89D1-B996-5E04-8C24AEC7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072F23-C655-4A36-1FA2-5F2B87831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D5FCCB-9CFA-5E43-FBB5-4F7B8D3A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BF76AF-AD24-8A0A-5C9E-20832CB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D25CEA-AB12-E267-5FAE-248BCE2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D6D77D-D862-72E4-6B89-B9CFB058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46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66271-1EBB-EE2F-2F00-A0934DF3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2FD266-0032-E5A0-DD70-D5698D3F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89D75F-CC88-1B7C-21B9-A986F840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838A81-BB9D-E067-A1FC-355B56AA0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49321F-14A2-ACE3-B965-BA2C16A73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F390EAB-3EA2-3F1B-419C-CB381D4B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11A4A11-56E7-5745-AC1C-E6EF52D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41605A-6774-5CA1-C24A-9B080405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0C7A7-0973-4624-69A2-8AD8468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002EA7-FAFB-57A3-F70D-574B2A6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5C3FAB-C60B-9E94-B196-0D2B0EFC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8BD7DB5-FC10-DCB8-112E-E37A5CF6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A3F09EE-A7BB-9AFD-969A-69A50D89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ED8C27B-861C-A168-58D8-430C846E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4B332F-C88B-97AE-684C-2E85FEA0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B2B24-E583-6A1D-450B-479F37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D1BAC9-E94C-5C5E-AA23-1ECA56E7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13365F-4597-AB04-D1E0-E6F186FC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ECD295-86E5-1EDD-1632-C7BEC3CF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32A449-80FA-7ADA-C6C1-61B1DE93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0239F9-8321-C172-F954-9B7A0B9E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7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54B06-483E-7B0E-F59D-D8E6B95D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3E45E1-3E6A-E71B-0D8D-C4D0628D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F0FB7C-9710-0503-1586-B5F6BD91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89FCDB-6343-D9DE-6351-B80B27DF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AF3B6A-AB8C-B7BE-6FA2-0205F549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21D851-AD94-F898-8E3E-A25629B0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04A5D6-CFCD-47D8-ABDB-702D999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1550C8-311F-8FE1-97FC-0E1204F5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86C06D-8A5D-72F2-9008-95A6D16B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BF97A-EE4D-44E7-80B5-293CF1DAADA0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278357-3615-7ADD-424D-3D076156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2B9A45-B166-8CCF-46D2-5F6B42D0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C9C9A-9F71-46A8-8AEE-A3637014DB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6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F8C026-ECD6-3FEC-8F8A-216FA51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pl-PL" sz="5600"/>
              <a:t>Początki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Karteczka samoprzylepna, pismo odręczne, Produkty papierowe&#10;&#10;Opis wygenerowany automatycznie">
            <a:extLst>
              <a:ext uri="{FF2B5EF4-FFF2-40B4-BE49-F238E27FC236}">
                <a16:creationId xmlns:a16="http://schemas.microsoft.com/office/drawing/2014/main" id="{F28484AF-B3E2-B42C-11B1-5C59F6971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2" y="-265470"/>
            <a:ext cx="5167426" cy="91865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63A8AF-15A3-0CD8-D726-778F3228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9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96FDF-5009-E833-1593-50684EC5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EAFCB1-EEC7-6C5A-0183-0FDD705E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0846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</Words>
  <Application>Microsoft Office PowerPoint</Application>
  <PresentationFormat>Panoramiczny</PresentationFormat>
  <Paragraphs>3</Paragraphs>
  <Slides>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Motyw pakietu Office</vt:lpstr>
      <vt:lpstr>Początki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Łapiński</dc:creator>
  <cp:lastModifiedBy>Mikołaj Łapiński</cp:lastModifiedBy>
  <cp:revision>1</cp:revision>
  <dcterms:created xsi:type="dcterms:W3CDTF">2024-10-14T18:14:35Z</dcterms:created>
  <dcterms:modified xsi:type="dcterms:W3CDTF">2024-10-14T22:21:53Z</dcterms:modified>
</cp:coreProperties>
</file>