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5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88" autoAdjust="0"/>
  </p:normalViewPr>
  <p:slideViewPr>
    <p:cSldViewPr snapToGrid="0">
      <p:cViewPr varScale="1"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9C0E5-59F2-43EF-9020-A7760B5D76D9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6BEF2-B2DF-42FD-9DF4-AE736D5AEC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0611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Zauważam tendencję do (pierwszy punkt), np. po sobie.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6BEF2-B2DF-42FD-9DF4-AE736D5AECB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864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10DC-A300-463B-87E8-042E8D2E138F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953-83A9-4E85-8776-7D42D16F22AC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93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10DC-A300-463B-87E8-042E8D2E138F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953-83A9-4E85-8776-7D42D16F22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728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10DC-A300-463B-87E8-042E8D2E138F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953-83A9-4E85-8776-7D42D16F22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762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10DC-A300-463B-87E8-042E8D2E138F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953-83A9-4E85-8776-7D42D16F22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518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10DC-A300-463B-87E8-042E8D2E138F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953-83A9-4E85-8776-7D42D16F22AC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20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10DC-A300-463B-87E8-042E8D2E138F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953-83A9-4E85-8776-7D42D16F22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91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10DC-A300-463B-87E8-042E8D2E138F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953-83A9-4E85-8776-7D42D16F22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256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10DC-A300-463B-87E8-042E8D2E138F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953-83A9-4E85-8776-7D42D16F22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52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10DC-A300-463B-87E8-042E8D2E138F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953-83A9-4E85-8776-7D42D16F22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53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F810DC-A300-463B-87E8-042E8D2E138F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EA953-83A9-4E85-8776-7D42D16F22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57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10DC-A300-463B-87E8-042E8D2E138F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EA953-83A9-4E85-8776-7D42D16F22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157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F810DC-A300-463B-87E8-042E8D2E138F}" type="datetimeFigureOut">
              <a:rPr lang="pl-PL" smtClean="0"/>
              <a:t>04.12.2024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DEA953-83A9-4E85-8776-7D42D16F22AC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05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374AD9-FB3A-87E7-450F-18AC483EC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Funkcja pisania tekstu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006CCF-26A4-FE46-B53A-97DAF8B7B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482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9F3874-4F06-DC67-3528-1D5A7111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B4703C-D5DF-DB4A-AB36-7090C145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To zbiór funkcjonalności do łatwiejszej implementacji dynamicznego pisania tekstu. </a:t>
            </a:r>
          </a:p>
        </p:txBody>
      </p:sp>
    </p:spTree>
    <p:extLst>
      <p:ext uri="{BB962C8B-B14F-4D97-AF65-F5344CB8AC3E}">
        <p14:creationId xmlns:p14="http://schemas.microsoft.com/office/powerpoint/2010/main" val="148179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7139A8-41A0-54EB-062E-B996A475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6FD995-05F7-3715-31F5-79D2B279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Nadmiernego utrudniania prostych elementów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Kilka prostych funkcji, które wstawiasz i działają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Chciałem pokazać że na </a:t>
            </a:r>
            <a:r>
              <a:rPr lang="pl-PL" dirty="0" err="1"/>
              <a:t>blueprintach</a:t>
            </a:r>
            <a:r>
              <a:rPr lang="pl-PL" dirty="0"/>
              <a:t> da się coś takiego zrobić</a:t>
            </a:r>
          </a:p>
        </p:txBody>
      </p:sp>
    </p:spTree>
    <p:extLst>
      <p:ext uri="{BB962C8B-B14F-4D97-AF65-F5344CB8AC3E}">
        <p14:creationId xmlns:p14="http://schemas.microsoft.com/office/powerpoint/2010/main" val="338215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D15E2B-223C-3C48-207B-716FA92B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 tu jestem.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767631-26AB-39FE-69D5-293BA986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Potrzebuję osoby do testowania, by dostać jakieś recenzje do mojego projektu</a:t>
            </a:r>
          </a:p>
          <a:p>
            <a:r>
              <a:rPr lang="pl-PL" dirty="0"/>
              <a:t>Zostanie wysłana na </a:t>
            </a:r>
            <a:r>
              <a:rPr lang="pl-PL" b="0" i="0" dirty="0">
                <a:effectLst/>
                <a:latin typeface="gg sans"/>
              </a:rPr>
              <a:t>#pochwal-sie-projektem i #unreal</a:t>
            </a:r>
          </a:p>
          <a:p>
            <a:r>
              <a:rPr lang="pl-PL" dirty="0">
                <a:latin typeface="gg sans"/>
              </a:rPr>
              <a:t>Instrukcję i sam pak funkcji</a:t>
            </a:r>
            <a:endParaRPr lang="pl-PL" dirty="0"/>
          </a:p>
          <a:p>
            <a:r>
              <a:rPr lang="pl-PL" dirty="0"/>
              <a:t>Na początku trzeciego tygodnia wyślę ankietę i będę zbierał je przez ten tydzień</a:t>
            </a:r>
          </a:p>
        </p:txBody>
      </p:sp>
    </p:spTree>
    <p:extLst>
      <p:ext uri="{BB962C8B-B14F-4D97-AF65-F5344CB8AC3E}">
        <p14:creationId xmlns:p14="http://schemas.microsoft.com/office/powerpoint/2010/main" val="60655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ECF40C-85FC-9507-5C01-DDD0AF91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Wtrącenie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949913-D219-1933-033A-B96E474A1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instrukcji coś dodam lub uściślę jakieś informację</a:t>
            </a:r>
          </a:p>
        </p:txBody>
      </p:sp>
    </p:spTree>
    <p:extLst>
      <p:ext uri="{BB962C8B-B14F-4D97-AF65-F5344CB8AC3E}">
        <p14:creationId xmlns:p14="http://schemas.microsoft.com/office/powerpoint/2010/main" val="25139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03A609C-88EA-1ED0-7749-6FEDFFD6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l-PL"/>
              <a:t>Wszelkie pytania i sugestie</a:t>
            </a:r>
          </a:p>
        </p:txBody>
      </p:sp>
      <p:pic>
        <p:nvPicPr>
          <p:cNvPr id="7" name="Obraz 6" descr="Obraz zawierający tekst, zrzut ekranu, multimedia, oprogramowanie&#10;&#10;Opis wygenerowany automatycznie">
            <a:extLst>
              <a:ext uri="{FF2B5EF4-FFF2-40B4-BE49-F238E27FC236}">
                <a16:creationId xmlns:a16="http://schemas.microsoft.com/office/drawing/2014/main" id="{1AF6FAB5-8B7D-5751-7010-85FA821CCC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78" b="5"/>
          <a:stretch/>
        </p:blipFill>
        <p:spPr>
          <a:xfrm>
            <a:off x="999068" y="645106"/>
            <a:ext cx="4739875" cy="5247747"/>
          </a:xfrm>
          <a:prstGeom prst="rect">
            <a:avLst/>
          </a:prstGeom>
        </p:spPr>
      </p:pic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FB813F-8A4D-E5F8-BBBD-F4C9F1961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pl-PL" dirty="0"/>
              <a:t>Na wszelkie pytani i sugestie, które narodzą się po przeczytaniu instrukcji można napisać do mnie. Staram się jak mogę odpowiadać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035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EE3A98C-D44A-8559-12C2-C2E8568A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Dziękuję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za </a:t>
            </a:r>
            <a:r>
              <a:rPr lang="en-US" sz="8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uwagę</a:t>
            </a:r>
            <a:endParaRPr lang="en-US" sz="8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72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Retrospekcja">
  <a:themeElements>
    <a:clrScheme name="Retrospekc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cj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cj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</TotalTime>
  <Words>135</Words>
  <Application>Microsoft Office PowerPoint</Application>
  <PresentationFormat>Panoramiczny</PresentationFormat>
  <Paragraphs>19</Paragraphs>
  <Slides>7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gg sans</vt:lpstr>
      <vt:lpstr>Retrospekcja</vt:lpstr>
      <vt:lpstr>Funkcja pisania tekstu</vt:lpstr>
      <vt:lpstr>Czym jest?</vt:lpstr>
      <vt:lpstr>Po co?</vt:lpstr>
      <vt:lpstr>Po co tu jestem.</vt:lpstr>
      <vt:lpstr>Wtrącenie</vt:lpstr>
      <vt:lpstr>Wszelkie pytania i sugestie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Mikołaj Łapiński</dc:creator>
  <cp:lastModifiedBy>Mikołaj Łapiński</cp:lastModifiedBy>
  <cp:revision>1</cp:revision>
  <dcterms:created xsi:type="dcterms:W3CDTF">2024-12-04T13:07:55Z</dcterms:created>
  <dcterms:modified xsi:type="dcterms:W3CDTF">2024-12-04T20:05:20Z</dcterms:modified>
</cp:coreProperties>
</file>