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66E9-1CFB-4682-AB63-EE635F303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E69C5-5B66-4B71-9D5A-5313000B2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F7402-CE52-4164-983E-9ED8FE7F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B9-4C95-4A4D-89EC-A810327985A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F6179-0C8D-4BB5-B746-A5CE6DCD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B4CDA-BEBE-44FE-96FC-CFCB21C7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6DD1-F518-4BCC-8E1F-FF4DFF44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3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F5A4-FD38-4E5C-A23D-97FE9F87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E90BA-7DF8-455F-ADC5-395D4EFA3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6D8E3-B036-4AEC-8B46-733EC13C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B9-4C95-4A4D-89EC-A810327985A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2471E-2749-451F-A593-086F0E12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1A2F6-C9AA-4EAA-8582-D1E63D23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6DD1-F518-4BCC-8E1F-FF4DFF44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2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C67B0-02A2-4A22-9B8C-AE94DFAA1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5CA66-AB92-4BCD-B473-2BCF71FE4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AB41A-314A-47B7-AED9-8F3A946E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B9-4C95-4A4D-89EC-A810327985A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EDFFA-5889-4BCC-AFEE-4C002ADC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29464-657B-4177-ABBE-9628A09F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6DD1-F518-4BCC-8E1F-FF4DFF44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1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E513-D12B-4F91-942B-98C40132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5222-9644-468A-AF7F-A09B28C79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6488B-79AF-46D9-ACEC-303685FCD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B9-4C95-4A4D-89EC-A810327985A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99CA1-B692-4B8D-AA39-E665EBB9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52BAB-2554-49D2-82EC-F1F7E44D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6DD1-F518-4BCC-8E1F-FF4DFF44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1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2A3-BCC7-4385-A657-E1C01173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F0C21-8C13-4883-A776-8723DA2F2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BFD4F-910B-4E6C-92A6-47E903F29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B9-4C95-4A4D-89EC-A810327985A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0F1D4-98B5-4B5D-9A2E-16A33614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03134-AD36-4E65-9425-48482900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6DD1-F518-4BCC-8E1F-FF4DFF44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3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8F04-30D6-4AAE-A6D3-AD3D8137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382D-DCE5-4EA9-9B68-C5E14F87C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2416A-7C2B-4CC6-AD04-46094EC66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FD87C-FEBF-4636-AFC6-A9792F34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B9-4C95-4A4D-89EC-A810327985A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5ABB-247D-49DB-96ED-9B947696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1A024-BECC-45E4-B11A-F33A7937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6DD1-F518-4BCC-8E1F-FF4DFF44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6F0C-444B-4C21-B344-A4638591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F7CA9-FE30-45E3-A239-1A1654541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0549C-8610-498E-8767-D24F8A156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C4994-16AD-48FC-A3E5-1750E80A8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76F35-C9E9-4180-BA00-F8A232026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EC9FD-AF79-4C66-925A-F4705E45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B9-4C95-4A4D-89EC-A810327985A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9CB06-44BB-4B3B-B451-6947DA67C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3CA61-9BD9-48D0-92C4-F23627ED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6DD1-F518-4BCC-8E1F-FF4DFF44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8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2D5B-FA29-4602-9AD6-24F2CE2D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28862-FB32-4158-BC07-45363D5C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B9-4C95-4A4D-89EC-A810327985A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8CC06-244A-4AC5-B674-C0D3F47D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54F54-32FB-4E71-9B16-69551D0D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6DD1-F518-4BCC-8E1F-FF4DFF44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E2728D-8509-4C39-B9C5-5FF5B1F3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B9-4C95-4A4D-89EC-A810327985A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3B134-6957-4CEB-95D0-ACBAEA31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5C987-F1F8-4A34-A91B-EAC5678F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6DD1-F518-4BCC-8E1F-FF4DFF44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5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85A3-D08E-4179-B507-42D36737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5BE04-AA3C-4E2D-836C-07C237370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204EE-BDAC-4761-A4DB-9F468E3E6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E9B1B-6933-4A7F-B8DA-D0B782C0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B9-4C95-4A4D-89EC-A810327985A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4FEEA-5B64-4DFB-A277-27AED61C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3EBAA-6122-4378-BE6E-26683DEC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6DD1-F518-4BCC-8E1F-FF4DFF44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9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3D70-E883-4D5F-BD33-D7C353DF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0A6CF-0D51-4B3A-80C0-B9CCC391F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43B60-514B-4DAF-84B3-7F42DC5D6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B2C27-6349-4172-8F7D-2169B8E9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B9-4C95-4A4D-89EC-A810327985A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5A42C-781F-439C-86E0-EBE0BAD9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99DFA-F8F2-4424-8BC6-9F8EDE38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6DD1-F518-4BCC-8E1F-FF4DFF44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1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0C769-5E5B-4D4A-A497-54E126E4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BC2EA-BCAC-4BF9-AE9D-CCE558485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1A7C7-7968-4D97-8B3A-5D467FB98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B26B9-4C95-4A4D-89EC-A810327985A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9971E-931F-4969-A433-95D75B031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1FA76-A5F8-4F30-8208-FC71C751F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E6DD1-F518-4BCC-8E1F-FF4DFF44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0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66AF-3C8B-42AC-9241-DD9D09EF9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8087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Mobileszközök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alkalmazások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projekt</a:t>
            </a:r>
            <a:b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2200" b="1" dirty="0">
                <a:latin typeface="Arial" panose="020B0604020202020204" pitchFamily="34" charset="0"/>
                <a:cs typeface="Arial" panose="020B0604020202020204" pitchFamily="34" charset="0"/>
              </a:rPr>
              <a:t>Jégkorongjátékosokat nyilvántartó applikáció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F1BC0-7965-49F1-BC45-C3E2F54AB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6323" y="5413821"/>
            <a:ext cx="3663518" cy="321816"/>
          </a:xfrm>
        </p:spPr>
        <p:txBody>
          <a:bodyPr>
            <a:normAutofit fontScale="85000" lnSpcReduction="20000"/>
          </a:bodyPr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Készítette: Pozsony Szabolcs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Android (sistem de operare) - Wikipedia">
            <a:extLst>
              <a:ext uri="{FF2B5EF4-FFF2-40B4-BE49-F238E27FC236}">
                <a16:creationId xmlns:a16="http://schemas.microsoft.com/office/drawing/2014/main" id="{B3704A36-5745-42AE-883D-6A6A694B8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35" y="4020198"/>
            <a:ext cx="20955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53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1A8C-9F66-4370-8AF5-160AACD1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Bevezető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BA593-7372-424D-88A8-74DEA34B5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 programnak a lényege, hogy egy adatbázisban jégkorong játékosok vannak, ezeket a játékosokat ki lehet listázni, az azonosítója alapján le lehet kérni egy játékost, lehet az adatbázisba új játékost létrehozni, törölni illetve módosítani.</a:t>
            </a:r>
          </a:p>
          <a:p>
            <a:pPr algn="just">
              <a:lnSpc>
                <a:spcPct val="160000"/>
              </a:lnSpc>
            </a:pP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Retrofit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kliens programot használtam a mobil oldalon, szerver oldalon egy 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Laravel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backend van.</a:t>
            </a:r>
          </a:p>
          <a:p>
            <a:pPr algn="just">
              <a:lnSpc>
                <a:spcPct val="160000"/>
              </a:lnSpc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Az alkalmazásban megvalósítottam mind a négy HTTP műveletet.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01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4B7A-6850-4231-B155-EEF52BC0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50" y="-68263"/>
            <a:ext cx="10515600" cy="1325563"/>
          </a:xfrm>
        </p:spPr>
        <p:txBody>
          <a:bodyPr/>
          <a:lstStyle/>
          <a:p>
            <a:pPr algn="ctr"/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F9F8D-CF0C-4900-B370-9FC6411C6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85" y="2077374"/>
            <a:ext cx="4151050" cy="378886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ét GET műveletet valósítottam meg a projektben az elsővel, a felhasználó a játékos azonosítója alapján letudja kérni az információkat az adott játékosról, ha üresen küldi vagy rossz azonosítót küldött akkor erre a rendszer egy </a:t>
            </a:r>
            <a:r>
              <a:rPr lang="hu-HU" sz="1400" dirty="0" err="1">
                <a:latin typeface="Arial" panose="020B0604020202020204" pitchFamily="34" charset="0"/>
                <a:cs typeface="Arial" panose="020B0604020202020204" pitchFamily="34" charset="0"/>
              </a:rPr>
              <a:t>Toast</a:t>
            </a:r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 segítségével felhívja a felhasználó figyelmét, hogy nem megfelelő amit csinált.</a:t>
            </a:r>
          </a:p>
          <a:p>
            <a:pPr algn="just">
              <a:lnSpc>
                <a:spcPct val="150000"/>
              </a:lnSpc>
            </a:pPr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Ezt a műveletet a módosításnál is felhasználom, későbbi dián bővebben kifejtem.</a:t>
            </a:r>
          </a:p>
          <a:p>
            <a:pPr algn="just">
              <a:lnSpc>
                <a:spcPct val="150000"/>
              </a:lnSpc>
            </a:pPr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Működés az 1. ábrán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09BBF-A294-4741-8622-E1B79CB60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85" y="1262063"/>
            <a:ext cx="4800600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FD513D-3209-4BD3-BA26-0F4831EC2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550" y="1257300"/>
            <a:ext cx="3571875" cy="581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1267BF-1698-45D9-8D7B-3D72714DA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702" y="3015578"/>
            <a:ext cx="1760664" cy="33457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C4687C-C74E-4628-9A33-18CF7170D01E}"/>
              </a:ext>
            </a:extLst>
          </p:cNvPr>
          <p:cNvSpPr txBox="1"/>
          <p:nvPr/>
        </p:nvSpPr>
        <p:spPr>
          <a:xfrm>
            <a:off x="5221550" y="2022999"/>
            <a:ext cx="4406349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Ezt a GET kérést azért hoztam létre, hogy ha valamilyen CRUD műveletet elvégez a felhasználó, akkor tudja egyből ellenőrizni annak sikerességét.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Működés az 2. ábrán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E0FE24-92F8-41D4-9B4F-0184651713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6537" y="2932285"/>
            <a:ext cx="1668948" cy="34290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64E924-3CEB-422F-A758-311BCCE7606C}"/>
              </a:ext>
            </a:extLst>
          </p:cNvPr>
          <p:cNvSpPr txBox="1"/>
          <p:nvPr/>
        </p:nvSpPr>
        <p:spPr>
          <a:xfrm>
            <a:off x="10463937" y="63661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2. ábra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FD2BDB-24D7-42BB-9038-A112CDEA197B}"/>
              </a:ext>
            </a:extLst>
          </p:cNvPr>
          <p:cNvSpPr txBox="1"/>
          <p:nvPr/>
        </p:nvSpPr>
        <p:spPr>
          <a:xfrm>
            <a:off x="8589171" y="63661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1. ábra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66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CB007-660A-4001-9146-F077C2A1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54621-BD70-4C7B-9FD0-CE5FEB1A9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955" y="1901085"/>
            <a:ext cx="5456068" cy="4202313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 POST műveletet egy játékos létrehozására használom fel.</a:t>
            </a:r>
          </a:p>
          <a:p>
            <a:pPr algn="just">
              <a:lnSpc>
                <a:spcPct val="170000"/>
              </a:lnSpc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 működést a 3. és 4. ábrákon szemléltetem.</a:t>
            </a:r>
          </a:p>
          <a:p>
            <a:pPr algn="just">
              <a:lnSpc>
                <a:spcPct val="170000"/>
              </a:lnSpc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 4. ábrához a listázás gomb segítségével jutunk el.</a:t>
            </a:r>
          </a:p>
          <a:p>
            <a:pPr algn="just">
              <a:lnSpc>
                <a:spcPct val="170000"/>
              </a:lnSpc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Ennél a résznél is a felhasználó számára hiba esetén egy 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Toast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segítségével van megvalósítva a kommunikáció.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5B93AC-F11C-4307-B910-5D4078F57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85" y="947368"/>
            <a:ext cx="4676775" cy="781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9CBD75-59EE-4A88-A8E3-DAAE675D1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842" y="1423987"/>
            <a:ext cx="1914525" cy="4010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C456CB-DF82-4B09-B628-341983291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5306" y="1423987"/>
            <a:ext cx="1876467" cy="39325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0FD5EE-528A-4CDE-9F97-2E7BA6CF8E93}"/>
              </a:ext>
            </a:extLst>
          </p:cNvPr>
          <p:cNvSpPr txBox="1"/>
          <p:nvPr/>
        </p:nvSpPr>
        <p:spPr>
          <a:xfrm>
            <a:off x="7485634" y="5658606"/>
            <a:ext cx="95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3. ábra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835EFC-A8F4-4C7A-B41E-E02AC01001DB}"/>
              </a:ext>
            </a:extLst>
          </p:cNvPr>
          <p:cNvSpPr txBox="1"/>
          <p:nvPr/>
        </p:nvSpPr>
        <p:spPr>
          <a:xfrm>
            <a:off x="9955071" y="5734066"/>
            <a:ext cx="95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4. ábra</a:t>
            </a:r>
          </a:p>
        </p:txBody>
      </p:sp>
    </p:spTree>
    <p:extLst>
      <p:ext uri="{BB962C8B-B14F-4D97-AF65-F5344CB8AC3E}">
        <p14:creationId xmlns:p14="http://schemas.microsoft.com/office/powerpoint/2010/main" val="101784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0CEA-83F9-4757-8348-0FF12C30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3E174-5685-4724-82EA-2D4F0D056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38" y="1690688"/>
            <a:ext cx="5713520" cy="4486275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 DELETE segítségével törlök egy játékost az adatbázisból. Ez a játékos azonosítója alapján történik</a:t>
            </a:r>
          </a:p>
          <a:p>
            <a:pPr algn="just">
              <a:lnSpc>
                <a:spcPct val="170000"/>
              </a:lnSpc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Az 5. ábrán szemléltetem, ahogy a 17-es azonosítójú játékost töröltem az adatbázisból.</a:t>
            </a:r>
          </a:p>
          <a:p>
            <a:pPr algn="just">
              <a:lnSpc>
                <a:spcPct val="170000"/>
              </a:lnSpc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Ennél a résznél is a felhasználó számára hiba esetén egy 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Toast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segítségével van megvalósítva a kommunikáció.</a:t>
            </a:r>
          </a:p>
          <a:p>
            <a:pPr algn="just">
              <a:lnSpc>
                <a:spcPct val="150000"/>
              </a:lnSpc>
            </a:pP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D7A28-EF3A-4DE0-A870-D4E2CC27D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62" y="878797"/>
            <a:ext cx="4514850" cy="590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910464-4D30-499F-B764-1E616F2D6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438" y="1636559"/>
            <a:ext cx="1990725" cy="3990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C07A1A-9F5D-4118-9A5A-91A895CD22B3}"/>
              </a:ext>
            </a:extLst>
          </p:cNvPr>
          <p:cNvSpPr txBox="1"/>
          <p:nvPr/>
        </p:nvSpPr>
        <p:spPr>
          <a:xfrm>
            <a:off x="8243330" y="5734066"/>
            <a:ext cx="95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5. ábra</a:t>
            </a:r>
          </a:p>
        </p:txBody>
      </p:sp>
    </p:spTree>
    <p:extLst>
      <p:ext uri="{BB962C8B-B14F-4D97-AF65-F5344CB8AC3E}">
        <p14:creationId xmlns:p14="http://schemas.microsoft.com/office/powerpoint/2010/main" val="173101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75E7-8165-4D3B-909D-421B0AC76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39" y="16765"/>
            <a:ext cx="10515600" cy="1325563"/>
          </a:xfrm>
        </p:spPr>
        <p:txBody>
          <a:bodyPr/>
          <a:lstStyle/>
          <a:p>
            <a:pPr algn="ctr"/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7C978-8E5E-401F-99CE-6FF1D4C0C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39" y="1827247"/>
            <a:ext cx="5917707" cy="4694392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 játékos adatainak a módosítása történik a PUT művelet segítségével.</a:t>
            </a:r>
          </a:p>
          <a:p>
            <a:pPr algn="just">
              <a:lnSpc>
                <a:spcPct val="160000"/>
              </a:lnSpc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Ez a rész úgy működik, hogy először az 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alapján működő GET segítségével megkeressünk egy játékost, ha ez sikerült akkor nekünk a program betölti ezen jégkorongozó adatait, amin tudunk módosítani.</a:t>
            </a:r>
          </a:p>
          <a:p>
            <a:pPr algn="just">
              <a:lnSpc>
                <a:spcPct val="160000"/>
              </a:lnSpc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Ennél a résznél is a felhasználó számára hiba esetén egy 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Toast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segítségével van megvalósítva a kommunikáció.</a:t>
            </a:r>
          </a:p>
          <a:p>
            <a:pPr algn="just">
              <a:lnSpc>
                <a:spcPct val="160000"/>
              </a:lnSpc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 6. és 7. ábrán ez fogom demonstrálni.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159E58-72F0-429D-A75E-B41F38B88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61" y="1155361"/>
            <a:ext cx="6667500" cy="638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2AA5F3-A503-43DD-B500-DF54A146D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61" y="1827247"/>
            <a:ext cx="2130131" cy="43712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EDC71D-00DE-4B8B-863B-F222018F4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6032" y="1827246"/>
            <a:ext cx="2140347" cy="44373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5A1FFC-8BE9-4FC2-B5BE-3805164EF623}"/>
              </a:ext>
            </a:extLst>
          </p:cNvPr>
          <p:cNvSpPr/>
          <p:nvPr/>
        </p:nvSpPr>
        <p:spPr>
          <a:xfrm>
            <a:off x="7438183" y="6336973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6. ábra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9EFF3F-A8BF-45CD-9177-87C2B91B1855}"/>
              </a:ext>
            </a:extLst>
          </p:cNvPr>
          <p:cNvSpPr/>
          <p:nvPr/>
        </p:nvSpPr>
        <p:spPr>
          <a:xfrm>
            <a:off x="10094799" y="6336973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7. ábra</a:t>
            </a:r>
          </a:p>
        </p:txBody>
      </p:sp>
    </p:spTree>
    <p:extLst>
      <p:ext uri="{BB962C8B-B14F-4D97-AF65-F5344CB8AC3E}">
        <p14:creationId xmlns:p14="http://schemas.microsoft.com/office/powerpoint/2010/main" val="119084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971C-B2A4-490F-865F-5BB5F1E85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143" y="2523744"/>
            <a:ext cx="2017569" cy="1132993"/>
          </a:xfrm>
        </p:spPr>
        <p:txBody>
          <a:bodyPr/>
          <a:lstStyle/>
          <a:p>
            <a:pPr algn="ctr"/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Vége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8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</TotalTime>
  <Words>367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Mobileszközök és alkalmazások projekt Jégkorongjátékosokat nyilvántartó applikáció</vt:lpstr>
      <vt:lpstr>Bevezető</vt:lpstr>
      <vt:lpstr>GET</vt:lpstr>
      <vt:lpstr>POST</vt:lpstr>
      <vt:lpstr>DELETE</vt:lpstr>
      <vt:lpstr>PUT</vt:lpstr>
      <vt:lpstr>Vége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programozás projekt SapiKvíz migráció, seed és  modellek elkészítése</dc:title>
  <dc:creator>Szabolcs</dc:creator>
  <cp:lastModifiedBy>Szabolcs</cp:lastModifiedBy>
  <cp:revision>9</cp:revision>
  <dcterms:created xsi:type="dcterms:W3CDTF">2022-01-19T17:50:38Z</dcterms:created>
  <dcterms:modified xsi:type="dcterms:W3CDTF">2022-01-26T18:32:51Z</dcterms:modified>
</cp:coreProperties>
</file>