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66E9-1CFB-4682-AB63-EE635F30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69C5-5B66-4B71-9D5A-5313000B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7402-CE52-4164-983E-9ED8FE7F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6179-0C8D-4BB5-B746-A5CE6DCD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4CDA-BEBE-44FE-96FC-CFCB21C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F5A4-FD38-4E5C-A23D-97FE9F87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E90BA-7DF8-455F-ADC5-395D4EFA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D8E3-B036-4AEC-8B46-733EC13C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471E-2749-451F-A593-086F0E12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A2F6-C9AA-4EAA-8582-D1E63D23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C67B0-02A2-4A22-9B8C-AE94DFAA1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5CA66-AB92-4BCD-B473-2BCF71FE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B41A-314A-47B7-AED9-8F3A946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DFFA-5889-4BCC-AFEE-4C002ADC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9464-657B-4177-ABBE-9628A09F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513-D12B-4F91-942B-98C40132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5222-9644-468A-AF7F-A09B28C7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488B-79AF-46D9-ACEC-303685FC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9CA1-B692-4B8D-AA39-E665EBB9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2BAB-2554-49D2-82EC-F1F7E44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2A3-BCC7-4385-A657-E1C01173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0C21-8C13-4883-A776-8723DA2F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FD4F-910B-4E6C-92A6-47E903F2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F1D4-98B5-4B5D-9A2E-16A33614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3134-AD36-4E65-9425-48482900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8F04-30D6-4AAE-A6D3-AD3D813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382D-DCE5-4EA9-9B68-C5E14F87C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416A-7C2B-4CC6-AD04-46094EC6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FD87C-FEBF-4636-AFC6-A9792F34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5ABB-247D-49DB-96ED-9B947696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A024-BECC-45E4-B11A-F33A7937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6F0C-444B-4C21-B344-A4638591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7CA9-FE30-45E3-A239-1A165454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0549C-8610-498E-8767-D24F8A15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C4994-16AD-48FC-A3E5-1750E80A8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76F35-C9E9-4180-BA00-F8A232026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EC9FD-AF79-4C66-925A-F4705E45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9CB06-44BB-4B3B-B451-6947DA67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3CA61-9BD9-48D0-92C4-F23627ED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2D5B-FA29-4602-9AD6-24F2CE2D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28862-FB32-4158-BC07-45363D5C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CC06-244A-4AC5-B674-C0D3F47D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54F54-32FB-4E71-9B16-69551D0D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2728D-8509-4C39-B9C5-5FF5B1F3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B134-6957-4CEB-95D0-ACBAEA31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5C987-F1F8-4A34-A91B-EAC5678F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85A3-D08E-4179-B507-42D36737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BE04-AA3C-4E2D-836C-07C23737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204EE-BDAC-4761-A4DB-9F468E3E6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E9B1B-6933-4A7F-B8DA-D0B782C0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FEEA-5B64-4DFB-A277-27AED61C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BAA-6122-4378-BE6E-26683DEC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D70-E883-4D5F-BD33-D7C353DF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0A6CF-0D51-4B3A-80C0-B9CCC391F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43B60-514B-4DAF-84B3-7F42DC5D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2C27-6349-4172-8F7D-2169B8E9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A42C-781F-439C-86E0-EBE0BAD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99DFA-F8F2-4424-8BC6-9F8EDE3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0C769-5E5B-4D4A-A497-54E126E4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BC2EA-BCAC-4BF9-AE9D-CCE55848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A7C7-7968-4D97-8B3A-5D467FB98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26B9-4C95-4A4D-89EC-A810327985A7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971E-931F-4969-A433-95D75B03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FA76-A5F8-4F30-8208-FC71C751F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6DD1-F518-4BCC-8E1F-FF4DFF44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66AF-3C8B-42AC-9241-DD9D09EF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08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programoz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ás projekt</a:t>
            </a:r>
            <a:b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SapiKvíz</a:t>
            </a: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 migráció, </a:t>
            </a:r>
            <a:r>
              <a:rPr lang="hu-H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 és</a:t>
            </a:r>
            <a:b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 modellek elkészítése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F1BC0-7965-49F1-BC45-C3E2F54AB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6323" y="5413821"/>
            <a:ext cx="3663518" cy="321816"/>
          </a:xfrm>
        </p:spPr>
        <p:txBody>
          <a:bodyPr>
            <a:normAutofit fontScale="85000" lnSpcReduction="20000"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Készítette: Pozsony Szabolcs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Hub - summerblue/laravel-shop: Laravel 电商实战教程的项目代码">
            <a:extLst>
              <a:ext uri="{FF2B5EF4-FFF2-40B4-BE49-F238E27FC236}">
                <a16:creationId xmlns:a16="http://schemas.microsoft.com/office/drawing/2014/main" id="{80D1CB19-B9D6-4BC8-B1B3-61590F35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2" y="4618977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3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1A8C-9F66-4370-8AF5-160AACD1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Bevezető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A593-7372-424D-88A8-74DEA34B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Projektnek az államvizsgám egy részének az elkészítését választottam, amelynek a célja az, hogy egy kvíz készítő alkalmazást hozzak létre egy korábbi kvíz program alapján.</a:t>
            </a:r>
          </a:p>
          <a:p>
            <a:pPr algn="just"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projekten belül megvalósítottam a migrációs fájlokat, 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fájlokat, illetve a modelleket.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1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4B7A-6850-4231-B155-EEF52BC0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Migrációs fájlok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9F8D-CF0C-4900-B370-9FC6411C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előzőleg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MySqlWorkBench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segítségével elkészített modell alapján készítettem el a migrációs fájlokat, illetve így az alkalmazáshoz tartozó adattáblákat.</a:t>
            </a:r>
          </a:p>
          <a:p>
            <a:pPr algn="just"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sok-sok kapcsolat esetén az összekötő tábla megvalósításához használtam a következő kiegészítőt: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 https://github.com/laracasts/Laravel-5-Generators-Extended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B007-660A-4001-9146-F077C2A1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 fájlok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4621-BD70-4C7B-9FD0-CE5FEB1A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fájlok segítségével feltöltöttem az adattábláim.</a:t>
            </a:r>
          </a:p>
          <a:p>
            <a:pPr algn="just"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seedelés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közben pár hibára is könnyen rájöttem, mint például, hogy egyes oszlopoknak a szöveghossza nagyobb kell legyen, mint a megtervezett, illetve az adatfeltöltésnél tudtam tesztelni a táblákat olyan adatok esetén, amelyek nem szabad bemenjenek az adatbázisba.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4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0CEA-83F9-4757-8348-0FF12C3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Modell osztályok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E174-5685-4724-82EA-2D4F0D05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modell osztályokban beállítottam a modellek közötti kapcsolatokat, a megfelelő függvények segítségével.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1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177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programozás projekt SapiKvíz migráció, seed és  modellek elkészítése</vt:lpstr>
      <vt:lpstr>Bevezető</vt:lpstr>
      <vt:lpstr>Migrációs fájlok</vt:lpstr>
      <vt:lpstr>Seed fájlok</vt:lpstr>
      <vt:lpstr>Modell osztályok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programozás projekt SapiKvíz migráció, seed és  modellek elkészítése</dc:title>
  <dc:creator>Szabolcs</dc:creator>
  <cp:lastModifiedBy>Szabolcs</cp:lastModifiedBy>
  <cp:revision>4</cp:revision>
  <dcterms:created xsi:type="dcterms:W3CDTF">2022-01-19T17:50:38Z</dcterms:created>
  <dcterms:modified xsi:type="dcterms:W3CDTF">2022-01-19T18:28:17Z</dcterms:modified>
</cp:coreProperties>
</file>