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2" r:id="rId2"/>
    <p:sldId id="256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65" d="100"/>
          <a:sy n="165" d="100"/>
        </p:scale>
        <p:origin x="-113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7F548-1C2B-2C45-9C2D-364E061CD536}" type="datetimeFigureOut">
              <a:rPr lang="en-US" smtClean="0"/>
              <a:t>13. 1. 29.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B0BA5-2247-3D45-BBCD-778ECECA8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913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7F548-1C2B-2C45-9C2D-364E061CD536}" type="datetimeFigureOut">
              <a:rPr lang="en-US" smtClean="0"/>
              <a:t>13. 1. 29.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B0BA5-2247-3D45-BBCD-778ECECA8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741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7F548-1C2B-2C45-9C2D-364E061CD536}" type="datetimeFigureOut">
              <a:rPr lang="en-US" smtClean="0"/>
              <a:t>13. 1. 29.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B0BA5-2247-3D45-BBCD-778ECECA8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790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7F548-1C2B-2C45-9C2D-364E061CD536}" type="datetimeFigureOut">
              <a:rPr lang="en-US" smtClean="0"/>
              <a:t>13. 1. 29.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B0BA5-2247-3D45-BBCD-778ECECA8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96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7F548-1C2B-2C45-9C2D-364E061CD536}" type="datetimeFigureOut">
              <a:rPr lang="en-US" smtClean="0"/>
              <a:t>13. 1. 29.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B0BA5-2247-3D45-BBCD-778ECECA8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151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7F548-1C2B-2C45-9C2D-364E061CD536}" type="datetimeFigureOut">
              <a:rPr lang="en-US" smtClean="0"/>
              <a:t>13. 1. 29.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B0BA5-2247-3D45-BBCD-778ECECA8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653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7F548-1C2B-2C45-9C2D-364E061CD536}" type="datetimeFigureOut">
              <a:rPr lang="en-US" smtClean="0"/>
              <a:t>13. 1. 29.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B0BA5-2247-3D45-BBCD-778ECECA8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231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7F548-1C2B-2C45-9C2D-364E061CD536}" type="datetimeFigureOut">
              <a:rPr lang="en-US" smtClean="0"/>
              <a:t>13. 1. 29.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B0BA5-2247-3D45-BBCD-778ECECA8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513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7F548-1C2B-2C45-9C2D-364E061CD536}" type="datetimeFigureOut">
              <a:rPr lang="en-US" smtClean="0"/>
              <a:t>13. 1. 29.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B0BA5-2247-3D45-BBCD-778ECECA8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207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7F548-1C2B-2C45-9C2D-364E061CD536}" type="datetimeFigureOut">
              <a:rPr lang="en-US" smtClean="0"/>
              <a:t>13. 1. 29.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B0BA5-2247-3D45-BBCD-778ECECA8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914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7F548-1C2B-2C45-9C2D-364E061CD536}" type="datetimeFigureOut">
              <a:rPr lang="en-US" smtClean="0"/>
              <a:t>13. 1. 29.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B0BA5-2247-3D45-BBCD-778ECECA8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3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47F548-1C2B-2C45-9C2D-364E061CD536}" type="datetimeFigureOut">
              <a:rPr lang="en-US" smtClean="0"/>
              <a:t>13. 1. 29.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B0BA5-2247-3D45-BBCD-778ECECA8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75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7879" y="207817"/>
            <a:ext cx="7412182" cy="94672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1022297" y="329512"/>
            <a:ext cx="3501989" cy="400110"/>
            <a:chOff x="1607266" y="2069028"/>
            <a:chExt cx="3501989" cy="400110"/>
          </a:xfrm>
        </p:grpSpPr>
        <p:sp>
          <p:nvSpPr>
            <p:cNvPr id="2" name="TextBox 1"/>
            <p:cNvSpPr txBox="1"/>
            <p:nvPr/>
          </p:nvSpPr>
          <p:spPr>
            <a:xfrm>
              <a:off x="1607266" y="2069028"/>
              <a:ext cx="95310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chemeClr val="bg1"/>
                  </a:solidFill>
                  <a:latin typeface="Century Gothic"/>
                  <a:cs typeface="Century Gothic"/>
                </a:rPr>
                <a:t>MQDL</a:t>
              </a:r>
              <a:endParaRPr lang="en-US" sz="2000" dirty="0">
                <a:solidFill>
                  <a:schemeClr val="bg1"/>
                </a:solidFill>
                <a:latin typeface="Century Gothic"/>
                <a:cs typeface="Century Gothic"/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2475201" y="2204457"/>
              <a:ext cx="263405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/>
                  <a:cs typeface="Century Gothic"/>
                </a:rPr>
                <a:t>Mesoscopic &amp; Quantum Device Laboratory</a:t>
              </a:r>
              <a:endParaRPr 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/>
                <a:cs typeface="Century Gothic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569231" y="1374762"/>
            <a:ext cx="3501989" cy="400110"/>
            <a:chOff x="1607266" y="2069028"/>
            <a:chExt cx="3501989" cy="400110"/>
          </a:xfrm>
        </p:grpSpPr>
        <p:sp>
          <p:nvSpPr>
            <p:cNvPr id="7" name="TextBox 6"/>
            <p:cNvSpPr txBox="1"/>
            <p:nvPr/>
          </p:nvSpPr>
          <p:spPr>
            <a:xfrm>
              <a:off x="1607266" y="2069028"/>
              <a:ext cx="95310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entury Gothic"/>
                  <a:cs typeface="Century Gothic"/>
                </a:rPr>
                <a:t>MQDL</a:t>
              </a:r>
              <a:endPara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/>
                <a:cs typeface="Century Gothic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475201" y="2204457"/>
              <a:ext cx="263405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/>
                  <a:cs typeface="Century Gothic"/>
                </a:rPr>
                <a:t>Mesoscopic &amp; Quantum Device Laboratory</a:t>
              </a:r>
              <a:endParaRPr 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/>
                <a:cs typeface="Century Gothic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69231" y="2078650"/>
            <a:ext cx="1567857" cy="873975"/>
            <a:chOff x="1237328" y="2515638"/>
            <a:chExt cx="1567857" cy="873975"/>
          </a:xfrm>
        </p:grpSpPr>
        <p:sp>
          <p:nvSpPr>
            <p:cNvPr id="10" name="TextBox 9"/>
            <p:cNvSpPr txBox="1"/>
            <p:nvPr/>
          </p:nvSpPr>
          <p:spPr>
            <a:xfrm>
              <a:off x="1237328" y="2515638"/>
              <a:ext cx="156785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entury Gothic"/>
                  <a:cs typeface="Century Gothic"/>
                </a:rPr>
                <a:t>MQDL</a:t>
              </a:r>
              <a:endPara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/>
                <a:cs typeface="Century Gothic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250899" y="3020281"/>
              <a:ext cx="15542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/>
                  <a:cs typeface="Century Gothic"/>
                </a:rPr>
                <a:t>Mesoscopic &amp; Quantum </a:t>
              </a:r>
            </a:p>
            <a:p>
              <a:r>
                <a:rPr lang="en-US" sz="9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/>
                  <a:cs typeface="Century Gothic"/>
                </a:rPr>
                <a:t>Device Laboratory</a:t>
              </a:r>
              <a:endParaRPr 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/>
                <a:cs typeface="Century Gothic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1287985" y="5879414"/>
            <a:ext cx="66423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/>
                <a:cs typeface="Century Gothic"/>
              </a:rPr>
              <a:t>Font : Century Gothic in Mac</a:t>
            </a:r>
            <a:endParaRPr lang="en-US" sz="3600" dirty="0">
              <a:solidFill>
                <a:schemeClr val="tx1">
                  <a:lumMod val="85000"/>
                  <a:lumOff val="15000"/>
                </a:schemeClr>
              </a:solidFill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502324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7178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1235</TotalTime>
  <Words>24</Words>
  <Application>Microsoft Macintosh PowerPoint</Application>
  <PresentationFormat>On-screen Show (4:3)</PresentationFormat>
  <Paragraphs>8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Pusan National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Yunchul Chung</dc:creator>
  <cp:lastModifiedBy>Yunchul Chung</cp:lastModifiedBy>
  <cp:revision>4</cp:revision>
  <dcterms:created xsi:type="dcterms:W3CDTF">2013-01-28T04:34:14Z</dcterms:created>
  <dcterms:modified xsi:type="dcterms:W3CDTF">2013-01-29T01:15:11Z</dcterms:modified>
</cp:coreProperties>
</file>