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913"/>
    <a:srgbClr val="311ABC"/>
    <a:srgbClr val="003CAF"/>
    <a:srgbClr val="C717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EC39-E361-4602-A3A9-40C409064D40}" type="datetimeFigureOut">
              <a:rPr lang="es-CL" smtClean="0"/>
              <a:t>14-03-2013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1DC6-E42F-4BA5-A114-12E63EDD4FE9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oid 19"/>
          <p:cNvSpPr/>
          <p:nvPr/>
        </p:nvSpPr>
        <p:spPr>
          <a:xfrm flipV="1">
            <a:off x="3071802" y="5157800"/>
            <a:ext cx="4643470" cy="214314"/>
          </a:xfrm>
          <a:prstGeom prst="trapezoid">
            <a:avLst>
              <a:gd name="adj" fmla="val 46448"/>
            </a:avLst>
          </a:prstGeom>
          <a:solidFill>
            <a:srgbClr val="311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Trapezoid 20"/>
          <p:cNvSpPr/>
          <p:nvPr/>
        </p:nvSpPr>
        <p:spPr>
          <a:xfrm flipV="1">
            <a:off x="3178959" y="5414977"/>
            <a:ext cx="4429156" cy="214314"/>
          </a:xfrm>
          <a:prstGeom prst="trapezoid">
            <a:avLst>
              <a:gd name="adj" fmla="val 46448"/>
            </a:avLst>
          </a:prstGeom>
          <a:solidFill>
            <a:srgbClr val="F92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Trapezoid 21"/>
          <p:cNvSpPr/>
          <p:nvPr/>
        </p:nvSpPr>
        <p:spPr>
          <a:xfrm flipV="1">
            <a:off x="3321835" y="5672154"/>
            <a:ext cx="4143404" cy="214314"/>
          </a:xfrm>
          <a:prstGeom prst="trapezoid">
            <a:avLst>
              <a:gd name="adj" fmla="val 46448"/>
            </a:avLst>
          </a:prstGeom>
          <a:solidFill>
            <a:srgbClr val="F92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593537" y="5386520"/>
            <a:ext cx="3600000" cy="68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i="0" u="none" strike="noStrike" kern="1200" cap="none" spc="-300" normalizeH="0" baseline="0" noProof="0" dirty="0" smtClean="0">
                <a:ln>
                  <a:noFill/>
                </a:ln>
                <a:solidFill>
                  <a:srgbClr val="311A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uhaus 93" pitchFamily="82" charset="0"/>
                <a:ea typeface="+mj-ea"/>
                <a:cs typeface="Arial" pitchFamily="34" charset="0"/>
              </a:rPr>
              <a:t>BLOOCRU</a:t>
            </a:r>
            <a:endParaRPr kumimoji="0" lang="es-CL" sz="5400" i="0" u="none" strike="noStrike" kern="1200" cap="none" spc="-300" normalizeH="0" baseline="0" noProof="0" dirty="0" smtClean="0">
              <a:ln>
                <a:noFill/>
              </a:ln>
              <a:solidFill>
                <a:srgbClr val="311AB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uhaus 93" pitchFamily="82" charset="0"/>
              <a:ea typeface="+mj-ea"/>
              <a:cs typeface="Arial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4929190" y="4779972"/>
            <a:ext cx="928694" cy="928694"/>
          </a:xfrm>
          <a:prstGeom prst="star5">
            <a:avLst/>
          </a:prstGeom>
          <a:solidFill>
            <a:srgbClr val="F9291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ppamo</dc:creator>
  <cp:lastModifiedBy>ppamo</cp:lastModifiedBy>
  <cp:revision>1</cp:revision>
  <dcterms:created xsi:type="dcterms:W3CDTF">2013-03-15T05:17:45Z</dcterms:created>
  <dcterms:modified xsi:type="dcterms:W3CDTF">2013-03-15T07:27:49Z</dcterms:modified>
</cp:coreProperties>
</file>