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C70B-00E8-4BFA-AADE-B3DB6703A030}" type="datetimeFigureOut">
              <a:rPr lang="es-ES" smtClean="0"/>
              <a:t>18/03/2013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FB0F-F7DE-47F7-8715-EE2F371FAFB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C70B-00E8-4BFA-AADE-B3DB6703A030}" type="datetimeFigureOut">
              <a:rPr lang="es-ES" smtClean="0"/>
              <a:t>18/03/2013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FB0F-F7DE-47F7-8715-EE2F371FAFB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C70B-00E8-4BFA-AADE-B3DB6703A030}" type="datetimeFigureOut">
              <a:rPr lang="es-ES" smtClean="0"/>
              <a:t>18/03/2013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FB0F-F7DE-47F7-8715-EE2F371FAFB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C70B-00E8-4BFA-AADE-B3DB6703A030}" type="datetimeFigureOut">
              <a:rPr lang="es-ES" smtClean="0"/>
              <a:t>18/03/2013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FB0F-F7DE-47F7-8715-EE2F371FAFB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C70B-00E8-4BFA-AADE-B3DB6703A030}" type="datetimeFigureOut">
              <a:rPr lang="es-ES" smtClean="0"/>
              <a:t>18/03/2013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FB0F-F7DE-47F7-8715-EE2F371FAFB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C70B-00E8-4BFA-AADE-B3DB6703A030}" type="datetimeFigureOut">
              <a:rPr lang="es-ES" smtClean="0"/>
              <a:t>18/03/2013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FB0F-F7DE-47F7-8715-EE2F371FAFB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C70B-00E8-4BFA-AADE-B3DB6703A030}" type="datetimeFigureOut">
              <a:rPr lang="es-ES" smtClean="0"/>
              <a:t>18/03/2013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FB0F-F7DE-47F7-8715-EE2F371FAFB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C70B-00E8-4BFA-AADE-B3DB6703A030}" type="datetimeFigureOut">
              <a:rPr lang="es-ES" smtClean="0"/>
              <a:t>18/03/2013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FB0F-F7DE-47F7-8715-EE2F371FAFB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C70B-00E8-4BFA-AADE-B3DB6703A030}" type="datetimeFigureOut">
              <a:rPr lang="es-ES" smtClean="0"/>
              <a:t>18/03/2013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FB0F-F7DE-47F7-8715-EE2F371FAFB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C70B-00E8-4BFA-AADE-B3DB6703A030}" type="datetimeFigureOut">
              <a:rPr lang="es-ES" smtClean="0"/>
              <a:t>18/03/2013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FB0F-F7DE-47F7-8715-EE2F371FAFB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C70B-00E8-4BFA-AADE-B3DB6703A030}" type="datetimeFigureOut">
              <a:rPr lang="es-ES" smtClean="0"/>
              <a:t>18/03/2013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FB0F-F7DE-47F7-8715-EE2F371FAFB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C70B-00E8-4BFA-AADE-B3DB6703A030}" type="datetimeFigureOut">
              <a:rPr lang="es-ES" smtClean="0"/>
              <a:t>18/03/2013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4FB0F-F7DE-47F7-8715-EE2F371FAFB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3664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Benjamín</dc:creator>
  <cp:lastModifiedBy>Benjamín</cp:lastModifiedBy>
  <cp:revision>1</cp:revision>
  <dcterms:created xsi:type="dcterms:W3CDTF">2013-03-18T16:43:48Z</dcterms:created>
  <dcterms:modified xsi:type="dcterms:W3CDTF">2013-03-18T16:44:04Z</dcterms:modified>
</cp:coreProperties>
</file>