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570" r:id="rId2"/>
    <p:sldId id="647" r:id="rId3"/>
    <p:sldId id="648" r:id="rId4"/>
    <p:sldId id="649" r:id="rId5"/>
    <p:sldId id="56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Microsoft Office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3" autoAdjust="0"/>
  </p:normalViewPr>
  <p:slideViewPr>
    <p:cSldViewPr>
      <p:cViewPr varScale="1">
        <p:scale>
          <a:sx n="128" d="100"/>
          <a:sy n="128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AEE-BF51-48CE-A7DD-F2FDAD4FC420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AC94-F2BD-4D65-B7EB-B592A69BC4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094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7E03-1613-4E9E-A7E4-3E4D90269F1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4575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DAC94-F2BD-4D65-B7EB-B592A69BC432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0711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2DBD188-BED1-4886-9E59-E0CC76280C08}" type="datetime1">
              <a:rPr lang="ru-RU" smtClean="0"/>
              <a:pPr/>
              <a:t>16.03.2020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76C5-B470-4CA9-BE03-C3B96094F25A}" type="datetime1">
              <a:rPr lang="ru-RU" smtClean="0"/>
              <a:pPr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A491-86F9-440A-848C-E38F10B44719}" type="datetime1">
              <a:rPr lang="ru-RU" smtClean="0"/>
              <a:pPr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4596-0AD4-43AB-9D91-AC154A6A2215}" type="datetime1">
              <a:rPr lang="ru-RU" smtClean="0"/>
              <a:pPr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C058EA-AE74-4A5D-8F0C-E9DE1DFC6AF6}" type="datetime1">
              <a:rPr lang="ru-RU" smtClean="0"/>
              <a:pPr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3516-C24B-4BA4-9701-D4C356C345F1}" type="datetime1">
              <a:rPr lang="ru-RU" smtClean="0"/>
              <a:pPr/>
              <a:t>16.03.2020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62BF-5F72-46BB-BF5C-AAE2E3F9E819}" type="datetime1">
              <a:rPr lang="ru-RU" smtClean="0"/>
              <a:pPr/>
              <a:t>16.03.2020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A268-8BBB-48E1-98B7-5D27661798BD}" type="datetime1">
              <a:rPr lang="ru-RU" smtClean="0"/>
              <a:pPr/>
              <a:t>16.03.2020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FD96-4922-4750-BBEB-ABC583489F13}" type="datetime1">
              <a:rPr lang="ru-RU" smtClean="0"/>
              <a:pPr/>
              <a:t>16.03.2020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3649-A588-4AAB-B726-CBBCF6A35354}" type="datetime1">
              <a:rPr lang="ru-RU" smtClean="0"/>
              <a:pPr/>
              <a:t>16.03.2020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204E-7519-4CEA-A151-B05B13BE4806}" type="datetime1">
              <a:rPr lang="ru-RU" smtClean="0"/>
              <a:pPr/>
              <a:t>16.03.2020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296AF-285F-4E29-90A1-D94656E095CA}" type="datetime1">
              <a:rPr lang="ru-RU" smtClean="0"/>
              <a:pPr/>
              <a:t>16.03.2020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1187451" y="1095376"/>
            <a:ext cx="6858000" cy="223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Cambria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ru-RU" sz="3600" dirty="0">
                <a:latin typeface="Cambria" pitchFamily="18" charset="0"/>
              </a:rPr>
              <a:t>Ускорение обучения генеративных состязательных сетей</a:t>
            </a:r>
          </a:p>
          <a:p>
            <a:pPr algn="ctr" eaLnBrk="1" hangingPunct="1">
              <a:lnSpc>
                <a:spcPct val="80000"/>
              </a:lnSpc>
            </a:pPr>
            <a:endParaRPr lang="ru-RU" sz="2000" dirty="0">
              <a:latin typeface="Cambria" pitchFamily="18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186267" y="176214"/>
            <a:ext cx="842486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Bookman Old Style" pitchFamily="18" charset="0"/>
              </a:rPr>
              <a:t>Peter the Great</a:t>
            </a:r>
          </a:p>
          <a:p>
            <a:pPr algn="ctr" eaLnBrk="1" hangingPunct="1"/>
            <a:r>
              <a:rPr lang="en-US" sz="2400" dirty="0">
                <a:latin typeface="Bookman Old Style" pitchFamily="18" charset="0"/>
              </a:rPr>
              <a:t>Saint-Petersburg </a:t>
            </a:r>
            <a:r>
              <a:rPr lang="en-US" sz="2400" dirty="0" err="1">
                <a:latin typeface="Bookman Old Style" pitchFamily="18" charset="0"/>
              </a:rPr>
              <a:t>Рolytechnic</a:t>
            </a:r>
            <a:r>
              <a:rPr lang="en-US" sz="2400" dirty="0">
                <a:latin typeface="Bookman Old Style" pitchFamily="18" charset="0"/>
              </a:rPr>
              <a:t> University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 err="1"/>
              <a:t>Чуканов</a:t>
            </a:r>
            <a:r>
              <a:rPr lang="ru-RU" dirty="0"/>
              <a:t> В.С. </a:t>
            </a:r>
            <a:br>
              <a:rPr lang="ru-RU" dirty="0"/>
            </a:br>
            <a:r>
              <a:rPr lang="ru-RU" dirty="0"/>
              <a:t>Исполнитель: Денисов П.П.</a:t>
            </a:r>
            <a:br>
              <a:rPr lang="ru-RU" dirty="0"/>
            </a:b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56A18D28-07FE-4153-8137-9C08B4B3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60232" y="5157192"/>
            <a:ext cx="1705000" cy="365760"/>
          </a:xfrm>
        </p:spPr>
        <p:txBody>
          <a:bodyPr/>
          <a:lstStyle/>
          <a:p>
            <a:fld id="{BD3664CD-45CF-4156-9C6C-7B30D687E7A3}" type="datetime1">
              <a:rPr lang="ru-RU" sz="2000" smtClean="0"/>
              <a:pPr/>
              <a:t>16.03.2020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2106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было сделано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Использование метрики </a:t>
            </a:r>
            <a:r>
              <a:rPr lang="en-US" dirty="0" smtClean="0"/>
              <a:t>FID </a:t>
            </a:r>
            <a:r>
              <a:rPr lang="ru-RU" dirty="0" smtClean="0"/>
              <a:t>для оценивания качества картинок на выходе сетей</a:t>
            </a:r>
          </a:p>
          <a:p>
            <a:pPr algn="just"/>
            <a:r>
              <a:rPr lang="ru-RU" dirty="0" smtClean="0"/>
              <a:t>Обучение </a:t>
            </a:r>
            <a:r>
              <a:rPr lang="en-US" dirty="0" smtClean="0"/>
              <a:t>WGAN-GP, SWAE </a:t>
            </a:r>
            <a:r>
              <a:rPr lang="ru-RU" dirty="0" smtClean="0"/>
              <a:t>и их комбинации с использованием метрики </a:t>
            </a:r>
            <a:r>
              <a:rPr lang="en-US" dirty="0" smtClean="0"/>
              <a:t>FID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</a:t>
            </a:r>
            <a:r>
              <a:rPr lang="en-US" dirty="0" smtClean="0"/>
              <a:t>WGAN-GP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Для того, чтобы достичь</a:t>
            </a:r>
            <a:r>
              <a:rPr lang="en-US" dirty="0" smtClean="0"/>
              <a:t> </a:t>
            </a:r>
            <a:r>
              <a:rPr lang="ru-RU" dirty="0" smtClean="0"/>
              <a:t>значения </a:t>
            </a:r>
            <a:r>
              <a:rPr lang="en-US" i="1" dirty="0" smtClean="0"/>
              <a:t>FID</a:t>
            </a:r>
            <a:r>
              <a:rPr lang="ru-RU" i="1" dirty="0" smtClean="0"/>
              <a:t>_</a:t>
            </a:r>
            <a:r>
              <a:rPr lang="en-US" i="1" dirty="0" smtClean="0"/>
              <a:t>metric = 8.9</a:t>
            </a:r>
            <a:r>
              <a:rPr lang="en-US" dirty="0" smtClean="0"/>
              <a:t>,</a:t>
            </a:r>
            <a:r>
              <a:rPr lang="ru-RU" dirty="0" smtClean="0"/>
              <a:t> потребовалось 415 эпох. (половина ночи)</a:t>
            </a:r>
            <a:endParaRPr lang="ru-RU" dirty="0"/>
          </a:p>
        </p:txBody>
      </p:sp>
      <p:pic>
        <p:nvPicPr>
          <p:cNvPr id="5" name="Рисунок 4" descr="from_random_codes_to_images_415_epoch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2060848"/>
            <a:ext cx="4176464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</a:t>
            </a:r>
            <a:r>
              <a:rPr lang="en-US" dirty="0" smtClean="0"/>
              <a:t>SWAE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Для достижения значения </a:t>
            </a:r>
            <a:r>
              <a:rPr lang="en-US" i="1" dirty="0" err="1" smtClean="0"/>
              <a:t>FID_metric</a:t>
            </a:r>
            <a:r>
              <a:rPr lang="en-US" i="1" dirty="0" smtClean="0"/>
              <a:t> = 14.4 </a:t>
            </a:r>
            <a:r>
              <a:rPr lang="ru-RU" dirty="0" smtClean="0"/>
              <a:t>потребовалось 90 эпох (30 мин)</a:t>
            </a:r>
          </a:p>
          <a:p>
            <a:pPr>
              <a:buNone/>
            </a:pPr>
            <a:endParaRPr lang="ru-RU" i="1" dirty="0"/>
          </a:p>
        </p:txBody>
      </p:sp>
      <p:pic>
        <p:nvPicPr>
          <p:cNvPr id="5" name="Рисунок 4" descr="from_random_codes_to_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2132856"/>
            <a:ext cx="4176464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работ на будущее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Обучить </a:t>
            </a:r>
            <a:r>
              <a:rPr lang="en-US" dirty="0" smtClean="0"/>
              <a:t>SWAE, WGAN-GP </a:t>
            </a:r>
            <a:r>
              <a:rPr lang="ru-RU" dirty="0" smtClean="0"/>
              <a:t>до нормального значения метрики </a:t>
            </a:r>
            <a:r>
              <a:rPr lang="en-US" dirty="0" smtClean="0"/>
              <a:t>FID, </a:t>
            </a:r>
            <a:r>
              <a:rPr lang="ru-RU" dirty="0" smtClean="0"/>
              <a:t>для этого потребуется не мало времени.</a:t>
            </a:r>
          </a:p>
          <a:p>
            <a:pPr algn="just"/>
            <a:r>
              <a:rPr lang="ru-RU" dirty="0" smtClean="0"/>
              <a:t>При комбинации </a:t>
            </a:r>
            <a:r>
              <a:rPr lang="en-US" dirty="0" smtClean="0"/>
              <a:t>SWAE </a:t>
            </a:r>
            <a:r>
              <a:rPr lang="ru-RU" dirty="0" smtClean="0"/>
              <a:t>и </a:t>
            </a:r>
            <a:r>
              <a:rPr lang="en-US" dirty="0" smtClean="0"/>
              <a:t>WGAN-GP </a:t>
            </a:r>
            <a:r>
              <a:rPr lang="ru-RU" dirty="0" smtClean="0"/>
              <a:t>попробовать заморозить у декодера все слои, кроме последних, так как на данный момент значение метрики колеблется в пределах </a:t>
            </a:r>
            <a:r>
              <a:rPr lang="en-US" dirty="0" smtClean="0"/>
              <a:t>[160; 180].</a:t>
            </a:r>
            <a:endParaRPr lang="ru-RU" dirty="0" smtClean="0"/>
          </a:p>
          <a:p>
            <a:pPr algn="just"/>
            <a:r>
              <a:rPr lang="ru-RU" dirty="0" smtClean="0"/>
              <a:t>Собрать </a:t>
            </a:r>
            <a:r>
              <a:rPr lang="ru-RU" dirty="0"/>
              <a:t>статистику по обучению </a:t>
            </a:r>
            <a:r>
              <a:rPr lang="ru-RU" dirty="0" err="1" smtClean="0"/>
              <a:t>автокодеров</a:t>
            </a:r>
            <a:r>
              <a:rPr lang="ru-RU" dirty="0" smtClean="0"/>
              <a:t>/ГСС.</a:t>
            </a:r>
          </a:p>
        </p:txBody>
      </p:sp>
    </p:spTree>
    <p:extLst>
      <p:ext uri="{BB962C8B-B14F-4D97-AF65-F5344CB8AC3E}">
        <p14:creationId xmlns:p14="http://schemas.microsoft.com/office/powerpoint/2010/main" xmlns="" val="1074246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218247</TotalTime>
  <Words>141</Words>
  <Application>Microsoft Office PowerPoint</Application>
  <PresentationFormat>Экран (4:3)</PresentationFormat>
  <Paragraphs>23</Paragraphs>
  <Slides>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Начальная</vt:lpstr>
      <vt:lpstr>Руководитель: Чуканов В.С.  Исполнитель: Денисов П.П. </vt:lpstr>
      <vt:lpstr>Что было сделано</vt:lpstr>
      <vt:lpstr>Обучение WGAN-GP</vt:lpstr>
      <vt:lpstr>Обучение SWAE</vt:lpstr>
      <vt:lpstr>План работ на будущее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vyacheslav.chukanov</dc:creator>
  <cp:lastModifiedBy>User</cp:lastModifiedBy>
  <cp:revision>1279</cp:revision>
  <dcterms:created xsi:type="dcterms:W3CDTF">2012-06-29T11:30:28Z</dcterms:created>
  <dcterms:modified xsi:type="dcterms:W3CDTF">2020-03-16T12:41:22Z</dcterms:modified>
</cp:coreProperties>
</file>