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381" r:id="rId2"/>
    <p:sldId id="378" r:id="rId3"/>
    <p:sldId id="379" r:id="rId4"/>
    <p:sldId id="380" r:id="rId5"/>
    <p:sldId id="382" r:id="rId6"/>
    <p:sldId id="383" r:id="rId7"/>
    <p:sldId id="3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505356"/>
    <a:srgbClr val="373545"/>
    <a:srgbClr val="FFFFFF"/>
    <a:srgbClr val="349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 varScale="1">
        <p:scale>
          <a:sx n="95" d="100"/>
          <a:sy n="95" d="100"/>
        </p:scale>
        <p:origin x="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5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58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206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2874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6420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131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16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83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224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0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4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819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008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19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56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AC9BE-0966-49AE-BF40-A79E28C51FE3}" type="datetimeFigureOut">
              <a:rPr lang="hu-HU" smtClean="0"/>
              <a:t>2025. 05. 14.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4E702A-4494-4C2D-8C05-6C17B1D188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54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86365E5-A805-9059-F425-D4A5A76E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Virtual Private Network</a:t>
            </a:r>
          </a:p>
        </p:txBody>
      </p:sp>
      <p:pic>
        <p:nvPicPr>
          <p:cNvPr id="5" name="Tartalom helye 4" descr="A képen képernyőkép, rajzfilm, Animáció, személy látható&#10;&#10;Automatikusan generált leírás">
            <a:extLst>
              <a:ext uri="{FF2B5EF4-FFF2-40B4-BE49-F238E27FC236}">
                <a16:creationId xmlns:a16="http://schemas.microsoft.com/office/drawing/2014/main" id="{BFB7C0EF-D06F-CC23-A913-1A727BC70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8" y="1374300"/>
            <a:ext cx="8288033" cy="285937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3754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4727A8-BDFA-1802-18D0-2F9542CC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889" y="443345"/>
            <a:ext cx="6424440" cy="13208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pic>
        <p:nvPicPr>
          <p:cNvPr id="7" name="Kép 6" descr="A képen képernyőkép, lámpa, éjszaka, áramkör látható&#10;&#10;Automatikusan generált leírás">
            <a:extLst>
              <a:ext uri="{FF2B5EF4-FFF2-40B4-BE49-F238E27FC236}">
                <a16:creationId xmlns:a16="http://schemas.microsoft.com/office/drawing/2014/main" id="{A04F910F-66BD-3EE7-B41F-28216AEE56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7" t="9091" r="25796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D25CC7-FC66-488C-8D61-0FE7ECF16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6DA99A-5F7E-C039-0F66-B7C836B9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1625601"/>
            <a:ext cx="6857856" cy="44157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1680"/>
              </a:spcAft>
            </a:pPr>
            <a:r>
              <a:rPr lang="hu-H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VPN (virtuális privát hálózat) egy olyan távoli kapcsolat kialakítását jelenti, melynek segítségével egy távoli számítógép egy privát hálózatra tud csatlakozni akár távolról is. Vállalati környezetben rendszerint a vállalati hálózathoz történő csatlakozás egyik módszere a VPN használata. Emellett azonban léteznek olyan VPN szolgáltatások is, melyek különböző földrajzi helyeken elhelyezett kiszolgálókhoz engednek csatlakozni, ezzel elrejtve a felhasználó valós földrajzi helyzetét, valamint hálózati kapcsolódási adatait.</a:t>
            </a:r>
            <a:endParaRPr lang="hu-HU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1680"/>
              </a:spcAft>
            </a:pPr>
            <a:r>
              <a:rPr lang="hu-H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Az online adatgyűjtés során azért célszerű VPN-t használni, hogy az eredeti – szolgáltató által biztosított IP-címet (ezáltal a szolgáltató kilétét, a hozzávetőleges földrajzi helyzetünket), valamint egyéb hálózati kapcsolódási adatainkat elrejtsük. Ha ezt nem tesszük meg, akkor egy webhely üzemeltetője a kapcsolódási napló fájlokból könnyedén megállapíthatja, hogy milyen hálózati adatokkal kerestük fel az általa üzemeltetett weboldalt.</a:t>
            </a:r>
            <a:endParaRPr lang="hu-HU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hu-HU" sz="1500" dirty="0"/>
          </a:p>
        </p:txBody>
      </p:sp>
    </p:spTree>
    <p:extLst>
      <p:ext uri="{BB962C8B-B14F-4D97-AF65-F5344CB8AC3E}">
        <p14:creationId xmlns:p14="http://schemas.microsoft.com/office/powerpoint/2010/main" val="345007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Grafika, víz látható&#10;&#10;Automatikusan generált leírás">
            <a:extLst>
              <a:ext uri="{FF2B5EF4-FFF2-40B4-BE49-F238E27FC236}">
                <a16:creationId xmlns:a16="http://schemas.microsoft.com/office/drawing/2014/main" id="{EF323893-8913-F60B-897E-E817977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36" b="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769FCF5-BF32-9063-E0ED-21E61CA7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14036"/>
            <a:ext cx="3851123" cy="13208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9A1AB3-BC44-B40E-0078-5224235E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49" y="1528618"/>
            <a:ext cx="556644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spcAft>
                <a:spcPts val="1680"/>
              </a:spcAft>
              <a:buNone/>
            </a:pPr>
            <a:r>
              <a:rPr lang="hu-HU" sz="2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kapcsolat elfedésére használt VPN-nek alapvetően három típusát különböztethetjük meg:</a:t>
            </a:r>
            <a:endParaRPr lang="hu-HU" sz="2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hu-HU" sz="2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fizikai,</a:t>
            </a:r>
            <a:endParaRPr lang="hu-HU" sz="2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hu-HU" sz="2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web-böngésző alapú</a:t>
            </a:r>
            <a:endParaRPr lang="hu-HU" sz="2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hu-HU" sz="2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szoftveres VPN-klienst.</a:t>
            </a:r>
          </a:p>
          <a:p>
            <a:pPr marL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hu-HU" sz="21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fizikai VPN-kliens egy hardveres eszköz, amelyet a hálózati infrastruktúrához csatlakoztatnak, a web-böngésző alapú VPN-kliens egy online platformon keresztül működik, és a szoftveres VPN-kliens egy telepített alkalmazás, amely a felhasználó számítógépén vagy mobil eszközén fut. A választott VPN-kliens típusa függ az adott alkalmazás, igények és preferenciák specifikációjától és követelményeitől.</a:t>
            </a:r>
            <a:endParaRPr lang="hu-HU" sz="21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u-H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188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képernyőkép, Grafika, víz látható&#10;&#10;Automatikusan generált leírás">
            <a:extLst>
              <a:ext uri="{FF2B5EF4-FFF2-40B4-BE49-F238E27FC236}">
                <a16:creationId xmlns:a16="http://schemas.microsoft.com/office/drawing/2014/main" id="{44AD2C76-A763-1ACA-E455-99EDC5938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4746" b="14406"/>
          <a:stretch/>
        </p:blipFill>
        <p:spPr>
          <a:xfrm>
            <a:off x="-1" y="78939"/>
            <a:ext cx="12191999" cy="6857990"/>
          </a:xfrm>
          <a:prstGeom prst="rect">
            <a:avLst/>
          </a:prstGeom>
        </p:spPr>
      </p:pic>
      <p:sp>
        <p:nvSpPr>
          <p:cNvPr id="29" name="Isosceles Triangle 9">
            <a:extLst>
              <a:ext uri="{FF2B5EF4-FFF2-40B4-BE49-F238E27FC236}">
                <a16:creationId xmlns:a16="http://schemas.microsoft.com/office/drawing/2014/main" id="{2A4588C6-4069-4731-BFB4-10F1E6D37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1" name="Parallelogram 11">
            <a:extLst>
              <a:ext uri="{FF2B5EF4-FFF2-40B4-BE49-F238E27FC236}">
                <a16:creationId xmlns:a16="http://schemas.microsoft.com/office/drawing/2014/main" id="{23370524-0FE7-41B4-ABCF-7FB26B6CF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E0A9CA40-1F57-4A6D-ACDA-F720AA46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5">
            <a:extLst>
              <a:ext uri="{FF2B5EF4-FFF2-40B4-BE49-F238E27FC236}">
                <a16:creationId xmlns:a16="http://schemas.microsoft.com/office/drawing/2014/main" id="{B2A94EDB-B0FE-4678-8E69-0F137AE3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4E93B92B-0DD5-4277-9D69-972ABADC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507E5D7-9A4C-533D-66A7-12AC82E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anchor="t">
            <a:normAutofit/>
          </a:bodyPr>
          <a:lstStyle/>
          <a:p>
            <a:pPr algn="ctr"/>
            <a:r>
              <a:rPr lang="hu-H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7CE87768-354E-4E3F-8202-9F387CF50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6" name="Isosceles Triangle 21">
            <a:extLst>
              <a:ext uri="{FF2B5EF4-FFF2-40B4-BE49-F238E27FC236}">
                <a16:creationId xmlns:a16="http://schemas.microsoft.com/office/drawing/2014/main" id="{09E5B98F-BD75-4A30-BF72-0A9107470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45185C-9B7A-0126-4305-145210A13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59000"/>
            <a:ext cx="6487955" cy="3882362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hu-HU" sz="1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fizikai kliens esetében egy fizikai számítógépet használunk „átjátszóként”: ez lehet egy külön erre a célra telepített PC, vagy egy virtuális kiszolgáló is, amelyhez csatlakozva ennek az eszköznek az internetkapcsolatát használjuk a világháló irányába. Ilyen eszköz lehet akár egy mikroszámítógép is, például az alább látható </a:t>
            </a:r>
            <a:r>
              <a:rPr lang="hu-HU" sz="17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hu-HU" sz="1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Pi, amely egy teljes funkcionalitással rendelkező számítógép.</a:t>
            </a:r>
            <a:endParaRPr lang="hu-HU" sz="17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hu-HU" sz="17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hu-HU" sz="17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web-böngésző alapú VPN esetében egy böngésző-kiegészítőt kell telepíteni, amely bekapcsolást követően átirányítja a böngészőben keletkezett hálózati kapcsolatot a szolgáltató által biztosított szervereken keresztül. Fontos azonban, hogy az ilyen VPN kizárólag a böngészők által generált forgalmat irányítja át, így nem minden esetben biztosít teljes anonimitást.</a:t>
            </a:r>
            <a:endParaRPr lang="hu-HU" sz="17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hu-HU" sz="1700" dirty="0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8AAB91E3-41BE-4478-BF23-A24D43E14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96DFC7EA-8516-41F1-8ED9-C0A8E1E0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E24E972C-8744-4CFA-B783-41EA3CC3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7C88F2E-E233-48BA-B85F-D06BA522B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0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kör, lámpa, művészet látható&#10;&#10;Automatikusan generált leírás">
            <a:extLst>
              <a:ext uri="{FF2B5EF4-FFF2-40B4-BE49-F238E27FC236}">
                <a16:creationId xmlns:a16="http://schemas.microsoft.com/office/drawing/2014/main" id="{A1A395C5-A7D8-081B-187F-EE4CBB489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7" t="6937" r="1" b="2155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A4588C6-4069-4731-BFB4-10F1E6D37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23370524-0FE7-41B4-ABCF-7FB26B6CF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A9CA40-1F57-4A6D-ACDA-F720AA46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A94EDB-B0FE-4678-8E69-0F137AE3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4E93B92B-0DD5-4277-9D69-972ABADC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35D6F91-3A32-4EBF-B529-2838371C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736" y="341746"/>
            <a:ext cx="6487955" cy="1320800"/>
          </a:xfrm>
        </p:spPr>
        <p:txBody>
          <a:bodyPr anchor="t">
            <a:normAutofit/>
          </a:bodyPr>
          <a:lstStyle/>
          <a:p>
            <a:r>
              <a:rPr lang="hu-H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VPN működése</a:t>
            </a:r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7CE87768-354E-4E3F-8202-9F387CF50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9E5B98F-BD75-4A30-BF72-0A9107470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B9A7A2-48D0-FCBF-299D-9BFAAFD7F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663" y="1341120"/>
            <a:ext cx="8218149" cy="527304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hu-HU" sz="1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Titkosítás</a:t>
            </a:r>
            <a:r>
              <a:rPr lang="hu-HU" sz="1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Amikor csatlakozik egy VPN-hez, az összes adatát </a:t>
            </a:r>
            <a:r>
              <a:rPr lang="hu-HU" sz="15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titkosítják</a:t>
            </a:r>
            <a:r>
              <a:rPr lang="hu-HU" sz="1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Ez azt jelenti, hogy az internetes tevékenységét nem lehet könnyen megfigyelni vagy lehallgatni.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hu-HU" sz="1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IP cím változtatása</a:t>
            </a:r>
            <a:r>
              <a:rPr lang="hu-HU" sz="1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A VPN egy másik IP-címet biztosít, amely eltérhet a valós IP-címétől. Ez általában a VPN szerverének IP-címe.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hu-HU" sz="1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Túljutás földrajzi korlátozásokon</a:t>
            </a:r>
            <a:r>
              <a:rPr lang="hu-HU" sz="1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A VPN segítségével elérheti azokat az internetes tartalmakat és szolgáltatásokat, amelyekre földrajzi korlátozások vonatkoznak, mivel a VPN szervereinek elhelyezkedése lehetővé teszi a tartalomhoz való hozzáférést.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hu-HU" sz="1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Magán- és biztonság</a:t>
            </a:r>
            <a:r>
              <a:rPr lang="hu-HU" sz="1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A VPN által biztosított titkosításnak és IP-cím védelmének köszönhetően a felhasználók internetes tevékenységét nehéz követni, ezáltal növelve a magánszférát és a biztonságot.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hu-HU" sz="1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Csatlakozás a VPN szerverhez</a:t>
            </a:r>
            <a:r>
              <a:rPr lang="hu-HU" sz="1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Amikor csatlakozik egy VPN szerverhez, a készülékének létre kell hoznia egy biztonságos kapcsolatot a szerverrel. Ez a kapcsolat általában egy kriptografikus protokollon, például az </a:t>
            </a:r>
            <a:r>
              <a:rPr lang="hu-HU" sz="15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OpenVPN</a:t>
            </a:r>
            <a:r>
              <a:rPr lang="hu-HU" sz="1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-en, L2TP/</a:t>
            </a:r>
            <a:r>
              <a:rPr lang="hu-HU" sz="15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IPsec</a:t>
            </a:r>
            <a:r>
              <a:rPr lang="hu-HU" sz="1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-en vagy PPTP-n keresztül valósul meg.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hu-HU" sz="1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Internetes forgalom irányítása</a:t>
            </a:r>
            <a:r>
              <a:rPr lang="hu-HU" sz="1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Miután csatlakozott a VPN-hez, az összes internetes forgalom áthalad a VPN szerveren, mielőtt eljutna az internetre. Ez azt jelenti, hogy a szerver általában az útvonal a felhasználó és az internet között, így a külső szemlélők nem tudják meghatározni a felhasználó pontos földrajzi helyzetét vagy azonosítani őt a valódi IP-címe alapján.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hu-HU" sz="1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VPN kliens használata</a:t>
            </a:r>
            <a:r>
              <a:rPr lang="hu-HU" sz="15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A legtöbb VPN szolgáltatás kliens alkalmazást is biztosít a felhasználók számára, amely egyszerűsíti a VPN-hez való csatlakozást és az összes szükséges beállítást.</a:t>
            </a:r>
          </a:p>
          <a:p>
            <a:pPr>
              <a:lnSpc>
                <a:spcPct val="90000"/>
              </a:lnSpc>
            </a:pPr>
            <a:endParaRPr lang="hu-HU" sz="1100" dirty="0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8AAB91E3-41BE-4478-BF23-A24D43E14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96DFC7EA-8516-41F1-8ED9-C0A8E1E08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E24E972C-8744-4CFA-B783-41EA3CC38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7C88F2E-E233-48BA-B85F-D06BA522B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62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, képernyőkép, Betűtípus, diagram látható&#10;&#10;Automatikusan generált leírás">
            <a:extLst>
              <a:ext uri="{FF2B5EF4-FFF2-40B4-BE49-F238E27FC236}">
                <a16:creationId xmlns:a16="http://schemas.microsoft.com/office/drawing/2014/main" id="{92A79713-7A36-74B7-7475-4E92CFE05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53" y="393673"/>
            <a:ext cx="9897446" cy="6062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34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F0189A-281F-C3DF-5087-14D7F668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Összefoglaló</a:t>
            </a:r>
            <a:endParaRPr lang="hu-HU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4138BD-0719-4523-3EB4-803CB3ADE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737077" cy="3925251"/>
          </a:xfrm>
        </p:spPr>
        <p:txBody>
          <a:bodyPr>
            <a:normAutofit/>
          </a:bodyPr>
          <a:lstStyle/>
          <a:p>
            <a:pPr algn="just"/>
            <a:r>
              <a:rPr lang="hu-H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VPN egy biztonságos és magán internetes kapcsolatot biztosít a felhasználók számára, lehetővé téve számukra, hogy titkosított módon böngészhessenek, és elkerüljék a földrajzi korlátozásokat. A VPN-</a:t>
            </a:r>
            <a:r>
              <a:rPr lang="hu-HU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eket</a:t>
            </a:r>
            <a:r>
              <a:rPr lang="hu-H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gyakran használják a magánélet és a biztonság növelése érdekében, különösen nyilvános </a:t>
            </a:r>
            <a:r>
              <a:rPr lang="hu-HU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hu-H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-Fi hálózatokon vagy olyan országokban, ahol szigorú internetes cenzúra van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Kép 4" descr="A képen kör, lámpa, művészet látható&#10;&#10;Automatikusan generált leírás">
            <a:extLst>
              <a:ext uri="{FF2B5EF4-FFF2-40B4-BE49-F238E27FC236}">
                <a16:creationId xmlns:a16="http://schemas.microsoft.com/office/drawing/2014/main" id="{91C132F0-E3A1-316D-BB1B-D7D9BB031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8" r="26519" b="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6213361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Kék–zöld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4728</TotalTime>
  <Words>628</Words>
  <Application>Microsoft Office PowerPoint</Application>
  <PresentationFormat>Szélesvásznú</PresentationFormat>
  <Paragraphs>24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</vt:lpstr>
      <vt:lpstr>Wingdings 3</vt:lpstr>
      <vt:lpstr>Dimenzió</vt:lpstr>
      <vt:lpstr>Virtual Private Network</vt:lpstr>
      <vt:lpstr>VPN</vt:lpstr>
      <vt:lpstr>VPN</vt:lpstr>
      <vt:lpstr>VPN</vt:lpstr>
      <vt:lpstr>VPN működése</vt:lpstr>
      <vt:lpstr>PowerPoint-bemutató</vt:lpstr>
      <vt:lpstr>Összefoglaló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felhasznalo</cp:lastModifiedBy>
  <cp:revision>58</cp:revision>
  <dcterms:created xsi:type="dcterms:W3CDTF">2022-07-20T11:39:17Z</dcterms:created>
  <dcterms:modified xsi:type="dcterms:W3CDTF">2025-05-14T09:54:07Z</dcterms:modified>
</cp:coreProperties>
</file>