
<file path=[Content_Types].xml><?xml version="1.0" encoding="utf-8"?>
<Types xmlns="http://schemas.openxmlformats.org/package/2006/content-types">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Lst>
  <p:sldSz cx="9144000" cy="5143500"/>
  <p:notesSz cx="6858000" cy="9144000"/>
  <p:embeddedFontLst>
    <p:embeddedFont>
      <p:font typeface="Raleway"/>
      <p:regular r:id="rId23"/>
    </p:embeddedFont>
    <p:embeddedFont>
      <p:font typeface="Lato" panose="020F0502020204030203"/>
      <p:regular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1620"/>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4" Type="http://schemas.openxmlformats.org/officeDocument/2006/relationships/font" Target="fonts/font2.fntdata"/><Relationship Id="rId23" Type="http://schemas.openxmlformats.org/officeDocument/2006/relationships/font" Target="fonts/font1.fntdata"/><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8" name="Shape 68"/>
        <p:cNvGrpSpPr/>
        <p:nvPr/>
      </p:nvGrpSpPr>
      <p:grpSpPr>
        <a:xfrm>
          <a:off x="0" y="0"/>
          <a:ext cx="0" cy="0"/>
          <a:chOff x="0" y="0"/>
          <a:chExt cx="0" cy="0"/>
        </a:xfrm>
      </p:grpSpPr>
      <p:sp>
        <p:nvSpPr>
          <p:cNvPr id="69" name="Google Shape;69;gc062261287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c062261287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2" name="Shape 122"/>
        <p:cNvGrpSpPr/>
        <p:nvPr/>
      </p:nvGrpSpPr>
      <p:grpSpPr>
        <a:xfrm>
          <a:off x="0" y="0"/>
          <a:ext cx="0" cy="0"/>
          <a:chOff x="0" y="0"/>
          <a:chExt cx="0" cy="0"/>
        </a:xfrm>
      </p:grpSpPr>
      <p:sp>
        <p:nvSpPr>
          <p:cNvPr id="123" name="Google Shape;123;gc062261287_0_19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c062261287_0_19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8" name="Shape 128"/>
        <p:cNvGrpSpPr/>
        <p:nvPr/>
      </p:nvGrpSpPr>
      <p:grpSpPr>
        <a:xfrm>
          <a:off x="0" y="0"/>
          <a:ext cx="0" cy="0"/>
          <a:chOff x="0" y="0"/>
          <a:chExt cx="0" cy="0"/>
        </a:xfrm>
      </p:grpSpPr>
      <p:sp>
        <p:nvSpPr>
          <p:cNvPr id="129" name="Google Shape;129;gc062261287_0_18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c062261287_0_18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 name="Shape 134"/>
        <p:cNvGrpSpPr/>
        <p:nvPr/>
      </p:nvGrpSpPr>
      <p:grpSpPr>
        <a:xfrm>
          <a:off x="0" y="0"/>
          <a:ext cx="0" cy="0"/>
          <a:chOff x="0" y="0"/>
          <a:chExt cx="0" cy="0"/>
        </a:xfrm>
      </p:grpSpPr>
      <p:sp>
        <p:nvSpPr>
          <p:cNvPr id="135" name="Google Shape;135;gc062261287_0_20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c062261287_0_20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0" name="Shape 140"/>
        <p:cNvGrpSpPr/>
        <p:nvPr/>
      </p:nvGrpSpPr>
      <p:grpSpPr>
        <a:xfrm>
          <a:off x="0" y="0"/>
          <a:ext cx="0" cy="0"/>
          <a:chOff x="0" y="0"/>
          <a:chExt cx="0" cy="0"/>
        </a:xfrm>
      </p:grpSpPr>
      <p:sp>
        <p:nvSpPr>
          <p:cNvPr id="141" name="Google Shape;141;gc062261287_0_19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c062261287_0_19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6" name="Shape 146"/>
        <p:cNvGrpSpPr/>
        <p:nvPr/>
      </p:nvGrpSpPr>
      <p:grpSpPr>
        <a:xfrm>
          <a:off x="0" y="0"/>
          <a:ext cx="0" cy="0"/>
          <a:chOff x="0" y="0"/>
          <a:chExt cx="0" cy="0"/>
        </a:xfrm>
      </p:grpSpPr>
      <p:sp>
        <p:nvSpPr>
          <p:cNvPr id="147" name="Google Shape;147;gc062261287_0_20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c062261287_0_20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2" name="Shape 152"/>
        <p:cNvGrpSpPr/>
        <p:nvPr/>
      </p:nvGrpSpPr>
      <p:grpSpPr>
        <a:xfrm>
          <a:off x="0" y="0"/>
          <a:ext cx="0" cy="0"/>
          <a:chOff x="0" y="0"/>
          <a:chExt cx="0" cy="0"/>
        </a:xfrm>
      </p:grpSpPr>
      <p:sp>
        <p:nvSpPr>
          <p:cNvPr id="153" name="Google Shape;153;gc062261287_0_21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c062261287_0_21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8" name="Shape 158"/>
        <p:cNvGrpSpPr/>
        <p:nvPr/>
      </p:nvGrpSpPr>
      <p:grpSpPr>
        <a:xfrm>
          <a:off x="0" y="0"/>
          <a:ext cx="0" cy="0"/>
          <a:chOff x="0" y="0"/>
          <a:chExt cx="0" cy="0"/>
        </a:xfrm>
      </p:grpSpPr>
      <p:sp>
        <p:nvSpPr>
          <p:cNvPr id="159" name="Google Shape;159;gc062261287_0_6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0" name="Google Shape;160;gc062261287_0_68: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d5b15f0a3_5_2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d5b15f0a3_5_2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80" name="Shape 80"/>
        <p:cNvGrpSpPr/>
        <p:nvPr/>
      </p:nvGrpSpPr>
      <p:grpSpPr>
        <a:xfrm>
          <a:off x="0" y="0"/>
          <a:ext cx="0" cy="0"/>
          <a:chOff x="0" y="0"/>
          <a:chExt cx="0" cy="0"/>
        </a:xfrm>
      </p:grpSpPr>
      <p:sp>
        <p:nvSpPr>
          <p:cNvPr id="81" name="Google Shape;81;gd251bb473_0_60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d251bb473_0_60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86" name="Shape 86"/>
        <p:cNvGrpSpPr/>
        <p:nvPr/>
      </p:nvGrpSpPr>
      <p:grpSpPr>
        <a:xfrm>
          <a:off x="0" y="0"/>
          <a:ext cx="0" cy="0"/>
          <a:chOff x="0" y="0"/>
          <a:chExt cx="0" cy="0"/>
        </a:xfrm>
      </p:grpSpPr>
      <p:sp>
        <p:nvSpPr>
          <p:cNvPr id="87" name="Google Shape;87;gc062261287_0_14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c062261287_0_14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92" name="Shape 92"/>
        <p:cNvGrpSpPr/>
        <p:nvPr/>
      </p:nvGrpSpPr>
      <p:grpSpPr>
        <a:xfrm>
          <a:off x="0" y="0"/>
          <a:ext cx="0" cy="0"/>
          <a:chOff x="0" y="0"/>
          <a:chExt cx="0" cy="0"/>
        </a:xfrm>
      </p:grpSpPr>
      <p:sp>
        <p:nvSpPr>
          <p:cNvPr id="93" name="Google Shape;93;gc062261287_0_15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c062261287_0_15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98" name="Shape 98"/>
        <p:cNvGrpSpPr/>
        <p:nvPr/>
      </p:nvGrpSpPr>
      <p:grpSpPr>
        <a:xfrm>
          <a:off x="0" y="0"/>
          <a:ext cx="0" cy="0"/>
          <a:chOff x="0" y="0"/>
          <a:chExt cx="0" cy="0"/>
        </a:xfrm>
      </p:grpSpPr>
      <p:sp>
        <p:nvSpPr>
          <p:cNvPr id="99" name="Google Shape;99;gc062261287_0_15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c062261287_0_15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4" name="Shape 104"/>
        <p:cNvGrpSpPr/>
        <p:nvPr/>
      </p:nvGrpSpPr>
      <p:grpSpPr>
        <a:xfrm>
          <a:off x="0" y="0"/>
          <a:ext cx="0" cy="0"/>
          <a:chOff x="0" y="0"/>
          <a:chExt cx="0" cy="0"/>
        </a:xfrm>
      </p:grpSpPr>
      <p:sp>
        <p:nvSpPr>
          <p:cNvPr id="105" name="Google Shape;105;gc062261287_0_16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c062261287_0_16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0" name="Shape 110"/>
        <p:cNvGrpSpPr/>
        <p:nvPr/>
      </p:nvGrpSpPr>
      <p:grpSpPr>
        <a:xfrm>
          <a:off x="0" y="0"/>
          <a:ext cx="0" cy="0"/>
          <a:chOff x="0" y="0"/>
          <a:chExt cx="0" cy="0"/>
        </a:xfrm>
      </p:grpSpPr>
      <p:sp>
        <p:nvSpPr>
          <p:cNvPr id="111" name="Google Shape;111;gc062261287_0_17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c062261287_0_17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6" name="Shape 116"/>
        <p:cNvGrpSpPr/>
        <p:nvPr/>
      </p:nvGrpSpPr>
      <p:grpSpPr>
        <a:xfrm>
          <a:off x="0" y="0"/>
          <a:ext cx="0" cy="0"/>
          <a:chOff x="0" y="0"/>
          <a:chExt cx="0" cy="0"/>
        </a:xfrm>
      </p:grpSpPr>
      <p:sp>
        <p:nvSpPr>
          <p:cNvPr id="117" name="Google Shape;117;gc062261287_0_17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c062261287_0_17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bg>
      <p:bgPr>
        <a:solidFill>
          <a:schemeClr val="dk1"/>
        </a:solidFill>
        <a:effectLst/>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w="38100" cap="flat" cmpd="sng">
            <a:solidFill>
              <a:schemeClr val="lt1"/>
            </a:solidFill>
            <a:prstDash val="solid"/>
            <a:round/>
            <a:headEnd type="none" w="sm" len="sm"/>
            <a:tailEnd type="none" w="sm" len="sm"/>
          </a:ln>
        </p:spPr>
      </p:cxnSp>
      <p:cxnSp>
        <p:nvCxnSpPr>
          <p:cNvPr id="11" name="Google Shape;11;p2"/>
          <p:cNvCxnSpPr/>
          <p:nvPr/>
        </p:nvCxnSpPr>
        <p:spPr>
          <a:xfrm>
            <a:off x="2477724" y="4740000"/>
            <a:ext cx="6244200" cy="0"/>
          </a:xfrm>
          <a:prstGeom prst="straightConnector1">
            <a:avLst/>
          </a:prstGeom>
          <a:noFill/>
          <a:ln w="19050" cap="flat" cmpd="sng">
            <a:solidFill>
              <a:schemeClr val="lt1"/>
            </a:solidFill>
            <a:prstDash val="solid"/>
            <a:round/>
            <a:headEnd type="none" w="sm" len="sm"/>
            <a:tailEnd type="none" w="sm" len="sm"/>
          </a:ln>
        </p:spPr>
      </p:cxnSp>
      <p:cxnSp>
        <p:nvCxnSpPr>
          <p:cNvPr id="12" name="Google Shape;12;p2"/>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13" name="Google Shape;13;p2"/>
          <p:cNvSpPr txBox="1"/>
          <p:nvPr>
            <p:ph type="ctrTitle"/>
          </p:nvPr>
        </p:nvSpPr>
        <p:spPr>
          <a:xfrm>
            <a:off x="2371725" y="630225"/>
            <a:ext cx="6331500" cy="15420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type="subTitle" idx="1"/>
          </p:nvPr>
        </p:nvSpPr>
        <p:spPr>
          <a:xfrm>
            <a:off x="2390267" y="3238450"/>
            <a:ext cx="6331500" cy="1241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62" name="Google Shape;62;p11"/>
          <p:cNvCxnSpPr/>
          <p:nvPr/>
        </p:nvCxnSpPr>
        <p:spPr>
          <a:xfrm>
            <a:off x="425200" y="415650"/>
            <a:ext cx="8296800" cy="0"/>
          </a:xfrm>
          <a:prstGeom prst="straightConnector1">
            <a:avLst/>
          </a:prstGeom>
          <a:noFill/>
          <a:ln w="38100" cap="flat" cmpd="sng">
            <a:solidFill>
              <a:schemeClr val="dk2"/>
            </a:solidFill>
            <a:prstDash val="solid"/>
            <a:round/>
            <a:headEnd type="none" w="sm" len="sm"/>
            <a:tailEnd type="none" w="sm" len="sm"/>
          </a:ln>
        </p:spPr>
      </p:cxnSp>
      <p:sp>
        <p:nvSpPr>
          <p:cNvPr id="63" name="Google Shape;63;p11"/>
          <p:cNvSpPr txBox="1"/>
          <p:nvPr>
            <p:ph type="title" hasCustomPrompt="1"/>
          </p:nvPr>
        </p:nvSpPr>
        <p:spPr>
          <a:xfrm>
            <a:off x="853950" y="1304850"/>
            <a:ext cx="7436100" cy="1538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9600"/>
              <a:buFont typeface="Lato" panose="020F0502020204030203"/>
              <a:buNone/>
              <a:defRPr sz="9600">
                <a:solidFill>
                  <a:schemeClr val="dk1"/>
                </a:solidFill>
                <a:latin typeface="Lato" panose="020F0502020204030203"/>
                <a:ea typeface="Lato" panose="020F0502020204030203"/>
                <a:cs typeface="Lato" panose="020F0502020204030203"/>
                <a:sym typeface="Lato" panose="020F0502020204030203"/>
              </a:defRPr>
            </a:lvl1pPr>
            <a:lvl2pPr lvl="1" algn="ctr" rtl="0">
              <a:spcBef>
                <a:spcPts val="0"/>
              </a:spcBef>
              <a:spcAft>
                <a:spcPts val="0"/>
              </a:spcAft>
              <a:buClr>
                <a:schemeClr val="dk1"/>
              </a:buClr>
              <a:buSzPts val="9600"/>
              <a:buFont typeface="Lato" panose="020F0502020204030203"/>
              <a:buNone/>
              <a:defRPr sz="9600">
                <a:solidFill>
                  <a:schemeClr val="dk1"/>
                </a:solidFill>
                <a:latin typeface="Lato" panose="020F0502020204030203"/>
                <a:ea typeface="Lato" panose="020F0502020204030203"/>
                <a:cs typeface="Lato" panose="020F0502020204030203"/>
                <a:sym typeface="Lato" panose="020F0502020204030203"/>
              </a:defRPr>
            </a:lvl2pPr>
            <a:lvl3pPr lvl="2" algn="ctr" rtl="0">
              <a:spcBef>
                <a:spcPts val="0"/>
              </a:spcBef>
              <a:spcAft>
                <a:spcPts val="0"/>
              </a:spcAft>
              <a:buClr>
                <a:schemeClr val="dk1"/>
              </a:buClr>
              <a:buSzPts val="9600"/>
              <a:buFont typeface="Lato" panose="020F0502020204030203"/>
              <a:buNone/>
              <a:defRPr sz="9600">
                <a:solidFill>
                  <a:schemeClr val="dk1"/>
                </a:solidFill>
                <a:latin typeface="Lato" panose="020F0502020204030203"/>
                <a:ea typeface="Lato" panose="020F0502020204030203"/>
                <a:cs typeface="Lato" panose="020F0502020204030203"/>
                <a:sym typeface="Lato" panose="020F0502020204030203"/>
              </a:defRPr>
            </a:lvl3pPr>
            <a:lvl4pPr lvl="3" algn="ctr" rtl="0">
              <a:spcBef>
                <a:spcPts val="0"/>
              </a:spcBef>
              <a:spcAft>
                <a:spcPts val="0"/>
              </a:spcAft>
              <a:buClr>
                <a:schemeClr val="dk1"/>
              </a:buClr>
              <a:buSzPts val="9600"/>
              <a:buFont typeface="Lato" panose="020F0502020204030203"/>
              <a:buNone/>
              <a:defRPr sz="9600">
                <a:solidFill>
                  <a:schemeClr val="dk1"/>
                </a:solidFill>
                <a:latin typeface="Lato" panose="020F0502020204030203"/>
                <a:ea typeface="Lato" panose="020F0502020204030203"/>
                <a:cs typeface="Lato" panose="020F0502020204030203"/>
                <a:sym typeface="Lato" panose="020F0502020204030203"/>
              </a:defRPr>
            </a:lvl4pPr>
            <a:lvl5pPr lvl="4" algn="ctr" rtl="0">
              <a:spcBef>
                <a:spcPts val="0"/>
              </a:spcBef>
              <a:spcAft>
                <a:spcPts val="0"/>
              </a:spcAft>
              <a:buClr>
                <a:schemeClr val="dk1"/>
              </a:buClr>
              <a:buSzPts val="9600"/>
              <a:buFont typeface="Lato" panose="020F0502020204030203"/>
              <a:buNone/>
              <a:defRPr sz="9600">
                <a:solidFill>
                  <a:schemeClr val="dk1"/>
                </a:solidFill>
                <a:latin typeface="Lato" panose="020F0502020204030203"/>
                <a:ea typeface="Lato" panose="020F0502020204030203"/>
                <a:cs typeface="Lato" panose="020F0502020204030203"/>
                <a:sym typeface="Lato" panose="020F0502020204030203"/>
              </a:defRPr>
            </a:lvl5pPr>
            <a:lvl6pPr lvl="5" algn="ctr" rtl="0">
              <a:spcBef>
                <a:spcPts val="0"/>
              </a:spcBef>
              <a:spcAft>
                <a:spcPts val="0"/>
              </a:spcAft>
              <a:buClr>
                <a:schemeClr val="dk1"/>
              </a:buClr>
              <a:buSzPts val="9600"/>
              <a:buFont typeface="Lato" panose="020F0502020204030203"/>
              <a:buNone/>
              <a:defRPr sz="9600">
                <a:solidFill>
                  <a:schemeClr val="dk1"/>
                </a:solidFill>
                <a:latin typeface="Lato" panose="020F0502020204030203"/>
                <a:ea typeface="Lato" panose="020F0502020204030203"/>
                <a:cs typeface="Lato" panose="020F0502020204030203"/>
                <a:sym typeface="Lato" panose="020F0502020204030203"/>
              </a:defRPr>
            </a:lvl6pPr>
            <a:lvl7pPr lvl="6" algn="ctr" rtl="0">
              <a:spcBef>
                <a:spcPts val="0"/>
              </a:spcBef>
              <a:spcAft>
                <a:spcPts val="0"/>
              </a:spcAft>
              <a:buClr>
                <a:schemeClr val="dk1"/>
              </a:buClr>
              <a:buSzPts val="9600"/>
              <a:buFont typeface="Lato" panose="020F0502020204030203"/>
              <a:buNone/>
              <a:defRPr sz="9600">
                <a:solidFill>
                  <a:schemeClr val="dk1"/>
                </a:solidFill>
                <a:latin typeface="Lato" panose="020F0502020204030203"/>
                <a:ea typeface="Lato" panose="020F0502020204030203"/>
                <a:cs typeface="Lato" panose="020F0502020204030203"/>
                <a:sym typeface="Lato" panose="020F0502020204030203"/>
              </a:defRPr>
            </a:lvl7pPr>
            <a:lvl8pPr lvl="7" algn="ctr" rtl="0">
              <a:spcBef>
                <a:spcPts val="0"/>
              </a:spcBef>
              <a:spcAft>
                <a:spcPts val="0"/>
              </a:spcAft>
              <a:buClr>
                <a:schemeClr val="dk1"/>
              </a:buClr>
              <a:buSzPts val="9600"/>
              <a:buFont typeface="Lato" panose="020F0502020204030203"/>
              <a:buNone/>
              <a:defRPr sz="9600">
                <a:solidFill>
                  <a:schemeClr val="dk1"/>
                </a:solidFill>
                <a:latin typeface="Lato" panose="020F0502020204030203"/>
                <a:ea typeface="Lato" panose="020F0502020204030203"/>
                <a:cs typeface="Lato" panose="020F0502020204030203"/>
                <a:sym typeface="Lato" panose="020F0502020204030203"/>
              </a:defRPr>
            </a:lvl8pPr>
            <a:lvl9pPr lvl="8" algn="ctr" rtl="0">
              <a:spcBef>
                <a:spcPts val="0"/>
              </a:spcBef>
              <a:spcAft>
                <a:spcPts val="0"/>
              </a:spcAft>
              <a:buClr>
                <a:schemeClr val="dk1"/>
              </a:buClr>
              <a:buSzPts val="9600"/>
              <a:buFont typeface="Lato" panose="020F0502020204030203"/>
              <a:buNone/>
              <a:defRPr sz="9600">
                <a:solidFill>
                  <a:schemeClr val="dk1"/>
                </a:solidFill>
                <a:latin typeface="Lato" panose="020F0502020204030203"/>
                <a:ea typeface="Lato" panose="020F0502020204030203"/>
                <a:cs typeface="Lato" panose="020F0502020204030203"/>
                <a:sym typeface="Lato" panose="020F0502020204030203"/>
              </a:defRPr>
            </a:lvl9pPr>
          </a:lstStyle>
          <a:p>
            <a:r>
              <a:t>xx%</a:t>
            </a:r>
          </a:p>
        </p:txBody>
      </p:sp>
      <p:sp>
        <p:nvSpPr>
          <p:cNvPr id="64" name="Google Shape;64;p11"/>
          <p:cNvSpPr txBox="1"/>
          <p:nvPr>
            <p:ph type="body" idx="1"/>
          </p:nvPr>
        </p:nvSpPr>
        <p:spPr>
          <a:xfrm>
            <a:off x="853950" y="2919450"/>
            <a:ext cx="7436100" cy="10716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p:txBody>
      </p:sp>
      <p:sp>
        <p:nvSpPr>
          <p:cNvPr id="65" name="Google Shape;65;p11"/>
          <p:cNvSpPr txBox="1"/>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66" name="Shape 66"/>
        <p:cNvGrpSpPr/>
        <p:nvPr/>
      </p:nvGrpSpPr>
      <p:grpSpPr>
        <a:xfrm>
          <a:off x="0" y="0"/>
          <a:ext cx="0" cy="0"/>
          <a:chOff x="0" y="0"/>
          <a:chExt cx="0" cy="0"/>
        </a:xfrm>
      </p:grpSpPr>
      <p:sp>
        <p:nvSpPr>
          <p:cNvPr id="67" name="Google Shape;67;p12"/>
          <p:cNvSpPr txBox="1"/>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bg>
      <p:bgPr>
        <a:solidFill>
          <a:schemeClr val="dk1"/>
        </a:solidFill>
        <a:effectLst/>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w="38100" cap="flat" cmpd="sng">
            <a:solidFill>
              <a:schemeClr val="lt1"/>
            </a:solidFill>
            <a:prstDash val="solid"/>
            <a:round/>
            <a:headEnd type="none" w="sm" len="sm"/>
            <a:tailEnd type="none" w="sm" len="sm"/>
          </a:ln>
        </p:spPr>
      </p:cxnSp>
      <p:cxnSp>
        <p:nvCxnSpPr>
          <p:cNvPr id="18" name="Google Shape;18;p3"/>
          <p:cNvCxnSpPr/>
          <p:nvPr/>
        </p:nvCxnSpPr>
        <p:spPr>
          <a:xfrm>
            <a:off x="425200" y="4740000"/>
            <a:ext cx="8296800" cy="0"/>
          </a:xfrm>
          <a:prstGeom prst="straightConnector1">
            <a:avLst/>
          </a:prstGeom>
          <a:noFill/>
          <a:ln w="19050" cap="flat" cmpd="sng">
            <a:solidFill>
              <a:schemeClr val="lt1"/>
            </a:solidFill>
            <a:prstDash val="solid"/>
            <a:round/>
            <a:headEnd type="none" w="sm" len="sm"/>
            <a:tailEnd type="none" w="sm" len="sm"/>
          </a:ln>
        </p:spPr>
      </p:cxnSp>
      <p:sp>
        <p:nvSpPr>
          <p:cNvPr id="19" name="Google Shape;19;p3"/>
          <p:cNvSpPr txBox="1"/>
          <p:nvPr>
            <p:ph type="title"/>
          </p:nvPr>
        </p:nvSpPr>
        <p:spPr>
          <a:xfrm>
            <a:off x="406425" y="1806825"/>
            <a:ext cx="8296800" cy="1542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4800"/>
              <a:buNone/>
              <a:defRPr sz="4800">
                <a:solidFill>
                  <a:schemeClr val="lt1"/>
                </a:solidFill>
              </a:defRPr>
            </a:lvl1pPr>
            <a:lvl2pPr lvl="1" algn="ctr" rtl="0">
              <a:spcBef>
                <a:spcPts val="0"/>
              </a:spcBef>
              <a:spcAft>
                <a:spcPts val="0"/>
              </a:spcAft>
              <a:buClr>
                <a:schemeClr val="lt1"/>
              </a:buClr>
              <a:buSzPts val="4800"/>
              <a:buNone/>
              <a:defRPr sz="4800">
                <a:solidFill>
                  <a:schemeClr val="lt1"/>
                </a:solidFill>
              </a:defRPr>
            </a:lvl2pPr>
            <a:lvl3pPr lvl="2" algn="ctr" rtl="0">
              <a:spcBef>
                <a:spcPts val="0"/>
              </a:spcBef>
              <a:spcAft>
                <a:spcPts val="0"/>
              </a:spcAft>
              <a:buClr>
                <a:schemeClr val="lt1"/>
              </a:buClr>
              <a:buSzPts val="4800"/>
              <a:buNone/>
              <a:defRPr sz="4800">
                <a:solidFill>
                  <a:schemeClr val="lt1"/>
                </a:solidFill>
              </a:defRPr>
            </a:lvl3pPr>
            <a:lvl4pPr lvl="3" algn="ctr" rtl="0">
              <a:spcBef>
                <a:spcPts val="0"/>
              </a:spcBef>
              <a:spcAft>
                <a:spcPts val="0"/>
              </a:spcAft>
              <a:buClr>
                <a:schemeClr val="lt1"/>
              </a:buClr>
              <a:buSzPts val="4800"/>
              <a:buNone/>
              <a:defRPr sz="4800">
                <a:solidFill>
                  <a:schemeClr val="lt1"/>
                </a:solidFill>
              </a:defRPr>
            </a:lvl4pPr>
            <a:lvl5pPr lvl="4" algn="ctr" rtl="0">
              <a:spcBef>
                <a:spcPts val="0"/>
              </a:spcBef>
              <a:spcAft>
                <a:spcPts val="0"/>
              </a:spcAft>
              <a:buClr>
                <a:schemeClr val="lt1"/>
              </a:buClr>
              <a:buSzPts val="4800"/>
              <a:buNone/>
              <a:defRPr sz="4800">
                <a:solidFill>
                  <a:schemeClr val="lt1"/>
                </a:solidFill>
              </a:defRPr>
            </a:lvl5pPr>
            <a:lvl6pPr lvl="5" algn="ctr" rtl="0">
              <a:spcBef>
                <a:spcPts val="0"/>
              </a:spcBef>
              <a:spcAft>
                <a:spcPts val="0"/>
              </a:spcAft>
              <a:buClr>
                <a:schemeClr val="lt1"/>
              </a:buClr>
              <a:buSzPts val="4800"/>
              <a:buNone/>
              <a:defRPr sz="4800">
                <a:solidFill>
                  <a:schemeClr val="lt1"/>
                </a:solidFill>
              </a:defRPr>
            </a:lvl6pPr>
            <a:lvl7pPr lvl="6" algn="ctr" rtl="0">
              <a:spcBef>
                <a:spcPts val="0"/>
              </a:spcBef>
              <a:spcAft>
                <a:spcPts val="0"/>
              </a:spcAft>
              <a:buClr>
                <a:schemeClr val="lt1"/>
              </a:buClr>
              <a:buSzPts val="4800"/>
              <a:buNone/>
              <a:defRPr sz="4800">
                <a:solidFill>
                  <a:schemeClr val="lt1"/>
                </a:solidFill>
              </a:defRPr>
            </a:lvl7pPr>
            <a:lvl8pPr lvl="7" algn="ctr" rtl="0">
              <a:spcBef>
                <a:spcPts val="0"/>
              </a:spcBef>
              <a:spcAft>
                <a:spcPts val="0"/>
              </a:spcAft>
              <a:buClr>
                <a:schemeClr val="lt1"/>
              </a:buClr>
              <a:buSzPts val="4800"/>
              <a:buNone/>
              <a:defRPr sz="4800">
                <a:solidFill>
                  <a:schemeClr val="lt1"/>
                </a:solidFill>
              </a:defRPr>
            </a:lvl8pPr>
            <a:lvl9pPr lvl="8" algn="ctr" rtl="0">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23" name="Google Shape;23;p4"/>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24" name="Google Shape;24;p4"/>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25" name="Google Shape;25;p4"/>
          <p:cNvSpPr txBox="1"/>
          <p:nvPr>
            <p:ph type="title"/>
          </p:nvPr>
        </p:nvSpPr>
        <p:spPr>
          <a:xfrm>
            <a:off x="2400250" y="575950"/>
            <a:ext cx="6321600" cy="635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4"/>
          <p:cNvSpPr txBox="1"/>
          <p:nvPr>
            <p:ph type="body" idx="1"/>
          </p:nvPr>
        </p:nvSpPr>
        <p:spPr>
          <a:xfrm>
            <a:off x="2410112" y="1595776"/>
            <a:ext cx="6321600" cy="3002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p:txBody>
      </p:sp>
      <p:sp>
        <p:nvSpPr>
          <p:cNvPr id="27" name="Google Shape;27;p4"/>
          <p:cNvSpPr txBox="1"/>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30" name="Google Shape;30;p5"/>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31" name="Google Shape;31;p5"/>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32" name="Google Shape;32;p5"/>
          <p:cNvSpPr txBox="1"/>
          <p:nvPr>
            <p:ph type="title"/>
          </p:nvPr>
        </p:nvSpPr>
        <p:spPr>
          <a:xfrm>
            <a:off x="2400250" y="575950"/>
            <a:ext cx="6321600" cy="635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5"/>
          <p:cNvSpPr txBox="1"/>
          <p:nvPr>
            <p:ph type="body" idx="1"/>
          </p:nvPr>
        </p:nvSpPr>
        <p:spPr>
          <a:xfrm>
            <a:off x="2400303" y="1602675"/>
            <a:ext cx="3071400" cy="3002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p:txBody>
      </p:sp>
      <p:sp>
        <p:nvSpPr>
          <p:cNvPr id="34" name="Google Shape;34;p5"/>
          <p:cNvSpPr txBox="1"/>
          <p:nvPr>
            <p:ph type="body" idx="2"/>
          </p:nvPr>
        </p:nvSpPr>
        <p:spPr>
          <a:xfrm>
            <a:off x="5650572" y="1602675"/>
            <a:ext cx="3071400" cy="3002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p:txBody>
      </p:sp>
      <p:sp>
        <p:nvSpPr>
          <p:cNvPr id="35" name="Google Shape;35;p5"/>
          <p:cNvSpPr txBox="1"/>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6"/>
          <p:cNvSpPr txBox="1"/>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41" name="Google Shape;41;p7"/>
          <p:cNvSpPr txBox="1"/>
          <p:nvPr>
            <p:ph type="title"/>
          </p:nvPr>
        </p:nvSpPr>
        <p:spPr>
          <a:xfrm>
            <a:off x="319500" y="936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7"/>
          <p:cNvSpPr txBox="1"/>
          <p:nvPr>
            <p:ph type="body" idx="1"/>
          </p:nvPr>
        </p:nvSpPr>
        <p:spPr>
          <a:xfrm>
            <a:off x="319500" y="1846804"/>
            <a:ext cx="2808000" cy="28062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p:txBody>
      </p:sp>
      <p:sp>
        <p:nvSpPr>
          <p:cNvPr id="43" name="Google Shape;43;p7"/>
          <p:cNvSpPr txBox="1"/>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rgbClr val="353535"/>
        </a:solidFill>
        <a:effectLst/>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46" name="Google Shape;46;p8"/>
          <p:cNvSpPr txBox="1"/>
          <p:nvPr>
            <p:ph type="title"/>
          </p:nvPr>
        </p:nvSpPr>
        <p:spPr>
          <a:xfrm>
            <a:off x="283103" y="712141"/>
            <a:ext cx="6244200" cy="38355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50" name="Google Shape;50;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51" name="Google Shape;51;p9"/>
          <p:cNvSpPr txBox="1"/>
          <p:nvPr>
            <p:ph type="title"/>
          </p:nvPr>
        </p:nvSpPr>
        <p:spPr>
          <a:xfrm>
            <a:off x="265500" y="1397350"/>
            <a:ext cx="4045200" cy="13182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3600"/>
              <a:buNone/>
              <a:defRPr sz="3600">
                <a:solidFill>
                  <a:schemeClr val="dk1"/>
                </a:solidFill>
              </a:defRPr>
            </a:lvl1pPr>
            <a:lvl2pPr lvl="1" algn="ctr" rtl="0">
              <a:spcBef>
                <a:spcPts val="0"/>
              </a:spcBef>
              <a:spcAft>
                <a:spcPts val="0"/>
              </a:spcAft>
              <a:buClr>
                <a:schemeClr val="dk1"/>
              </a:buClr>
              <a:buSzPts val="3600"/>
              <a:buNone/>
              <a:defRPr sz="3600">
                <a:solidFill>
                  <a:schemeClr val="dk1"/>
                </a:solidFill>
              </a:defRPr>
            </a:lvl2pPr>
            <a:lvl3pPr lvl="2" algn="ctr" rtl="0">
              <a:spcBef>
                <a:spcPts val="0"/>
              </a:spcBef>
              <a:spcAft>
                <a:spcPts val="0"/>
              </a:spcAft>
              <a:buClr>
                <a:schemeClr val="dk1"/>
              </a:buClr>
              <a:buSzPts val="3600"/>
              <a:buNone/>
              <a:defRPr sz="3600">
                <a:solidFill>
                  <a:schemeClr val="dk1"/>
                </a:solidFill>
              </a:defRPr>
            </a:lvl3pPr>
            <a:lvl4pPr lvl="3" algn="ctr" rtl="0">
              <a:spcBef>
                <a:spcPts val="0"/>
              </a:spcBef>
              <a:spcAft>
                <a:spcPts val="0"/>
              </a:spcAft>
              <a:buClr>
                <a:schemeClr val="dk1"/>
              </a:buClr>
              <a:buSzPts val="3600"/>
              <a:buNone/>
              <a:defRPr sz="3600">
                <a:solidFill>
                  <a:schemeClr val="dk1"/>
                </a:solidFill>
              </a:defRPr>
            </a:lvl4pPr>
            <a:lvl5pPr lvl="4" algn="ctr" rtl="0">
              <a:spcBef>
                <a:spcPts val="0"/>
              </a:spcBef>
              <a:spcAft>
                <a:spcPts val="0"/>
              </a:spcAft>
              <a:buClr>
                <a:schemeClr val="dk1"/>
              </a:buClr>
              <a:buSzPts val="3600"/>
              <a:buNone/>
              <a:defRPr sz="3600">
                <a:solidFill>
                  <a:schemeClr val="dk1"/>
                </a:solidFill>
              </a:defRPr>
            </a:lvl5pPr>
            <a:lvl6pPr lvl="5" algn="ctr" rtl="0">
              <a:spcBef>
                <a:spcPts val="0"/>
              </a:spcBef>
              <a:spcAft>
                <a:spcPts val="0"/>
              </a:spcAft>
              <a:buClr>
                <a:schemeClr val="dk1"/>
              </a:buClr>
              <a:buSzPts val="3600"/>
              <a:buNone/>
              <a:defRPr sz="3600">
                <a:solidFill>
                  <a:schemeClr val="dk1"/>
                </a:solidFill>
              </a:defRPr>
            </a:lvl6pPr>
            <a:lvl7pPr lvl="6" algn="ctr" rtl="0">
              <a:spcBef>
                <a:spcPts val="0"/>
              </a:spcBef>
              <a:spcAft>
                <a:spcPts val="0"/>
              </a:spcAft>
              <a:buClr>
                <a:schemeClr val="dk1"/>
              </a:buClr>
              <a:buSzPts val="3600"/>
              <a:buNone/>
              <a:defRPr sz="3600">
                <a:solidFill>
                  <a:schemeClr val="dk1"/>
                </a:solidFill>
              </a:defRPr>
            </a:lvl7pPr>
            <a:lvl8pPr lvl="7" algn="ctr" rtl="0">
              <a:spcBef>
                <a:spcPts val="0"/>
              </a:spcBef>
              <a:spcAft>
                <a:spcPts val="0"/>
              </a:spcAft>
              <a:buClr>
                <a:schemeClr val="dk1"/>
              </a:buClr>
              <a:buSzPts val="3600"/>
              <a:buNone/>
              <a:defRPr sz="3600">
                <a:solidFill>
                  <a:schemeClr val="dk1"/>
                </a:solidFill>
              </a:defRPr>
            </a:lvl8pPr>
            <a:lvl9pPr lvl="8" algn="ctr" rtl="0">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type="subTitle" idx="1"/>
          </p:nvPr>
        </p:nvSpPr>
        <p:spPr>
          <a:xfrm>
            <a:off x="265500" y="2735371"/>
            <a:ext cx="4045200" cy="1345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p:txBody>
      </p:sp>
      <p:sp>
        <p:nvSpPr>
          <p:cNvPr id="53" name="Google Shape;53;p9"/>
          <p:cNvSpPr txBox="1"/>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Clr>
                <a:schemeClr val="lt1"/>
              </a:buClr>
              <a:buSzPts val="1800"/>
              <a:buChar char="●"/>
              <a:defRPr>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57" name="Google Shape;57;p10"/>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58" name="Google Shape;58;p10"/>
          <p:cNvSpPr txBox="1"/>
          <p:nvPr>
            <p:ph type="body" idx="1"/>
          </p:nvPr>
        </p:nvSpPr>
        <p:spPr>
          <a:xfrm>
            <a:off x="328017" y="4226025"/>
            <a:ext cx="8388600" cy="3936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p:txBody>
      </p:sp>
      <p:sp>
        <p:nvSpPr>
          <p:cNvPr id="59" name="Google Shape;59;p10"/>
          <p:cNvSpPr txBox="1"/>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9pPr>
          </a:lstStyle>
          <a:p/>
        </p:txBody>
      </p:sp>
      <p:sp>
        <p:nvSpPr>
          <p:cNvPr id="7" name="Google Shape;7;p1"/>
          <p:cNvSpPr txBox="1"/>
          <p:nvPr>
            <p:ph type="body" idx="1"/>
          </p:nvPr>
        </p:nvSpPr>
        <p:spPr>
          <a:xfrm>
            <a:off x="2410112" y="1595776"/>
            <a:ext cx="6321600" cy="3002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Lato" panose="020F0502020204030203"/>
              <a:buChar char="●"/>
              <a:defRPr sz="1800">
                <a:solidFill>
                  <a:schemeClr val="dk2"/>
                </a:solidFill>
                <a:latin typeface="Lato" panose="020F0502020204030203"/>
                <a:ea typeface="Lato" panose="020F0502020204030203"/>
                <a:cs typeface="Lato" panose="020F0502020204030203"/>
                <a:sym typeface="Lato" panose="020F0502020204030203"/>
              </a:defRPr>
            </a:lvl1pPr>
            <a:lvl2pPr marL="914400" lvl="1" indent="-317500" rtl="0">
              <a:lnSpc>
                <a:spcPct val="115000"/>
              </a:lnSpc>
              <a:spcBef>
                <a:spcPts val="1600"/>
              </a:spcBef>
              <a:spcAft>
                <a:spcPts val="0"/>
              </a:spcAft>
              <a:buClr>
                <a:schemeClr val="dk2"/>
              </a:buClr>
              <a:buSzPts val="1400"/>
              <a:buFont typeface="Lato" panose="020F0502020204030203"/>
              <a:buChar char="○"/>
              <a:defRPr>
                <a:solidFill>
                  <a:schemeClr val="dk2"/>
                </a:solidFill>
                <a:latin typeface="Lato" panose="020F0502020204030203"/>
                <a:ea typeface="Lato" panose="020F0502020204030203"/>
                <a:cs typeface="Lato" panose="020F0502020204030203"/>
                <a:sym typeface="Lato" panose="020F0502020204030203"/>
              </a:defRPr>
            </a:lvl2pPr>
            <a:lvl3pPr marL="1371600" lvl="2" indent="-317500" rtl="0">
              <a:lnSpc>
                <a:spcPct val="115000"/>
              </a:lnSpc>
              <a:spcBef>
                <a:spcPts val="1600"/>
              </a:spcBef>
              <a:spcAft>
                <a:spcPts val="0"/>
              </a:spcAft>
              <a:buClr>
                <a:schemeClr val="dk2"/>
              </a:buClr>
              <a:buSzPts val="1400"/>
              <a:buFont typeface="Lato" panose="020F0502020204030203"/>
              <a:buChar char="■"/>
              <a:defRPr>
                <a:solidFill>
                  <a:schemeClr val="dk2"/>
                </a:solidFill>
                <a:latin typeface="Lato" panose="020F0502020204030203"/>
                <a:ea typeface="Lato" panose="020F0502020204030203"/>
                <a:cs typeface="Lato" panose="020F0502020204030203"/>
                <a:sym typeface="Lato" panose="020F0502020204030203"/>
              </a:defRPr>
            </a:lvl3pPr>
            <a:lvl4pPr marL="1828800" lvl="3" indent="-317500" rtl="0">
              <a:lnSpc>
                <a:spcPct val="115000"/>
              </a:lnSpc>
              <a:spcBef>
                <a:spcPts val="1600"/>
              </a:spcBef>
              <a:spcAft>
                <a:spcPts val="0"/>
              </a:spcAft>
              <a:buClr>
                <a:schemeClr val="dk2"/>
              </a:buClr>
              <a:buSzPts val="1400"/>
              <a:buFont typeface="Lato" panose="020F0502020204030203"/>
              <a:buChar char="●"/>
              <a:defRPr>
                <a:solidFill>
                  <a:schemeClr val="dk2"/>
                </a:solidFill>
                <a:latin typeface="Lato" panose="020F0502020204030203"/>
                <a:ea typeface="Lato" panose="020F0502020204030203"/>
                <a:cs typeface="Lato" panose="020F0502020204030203"/>
                <a:sym typeface="Lato" panose="020F0502020204030203"/>
              </a:defRPr>
            </a:lvl4pPr>
            <a:lvl5pPr marL="2286000" lvl="4" indent="-317500" rtl="0">
              <a:lnSpc>
                <a:spcPct val="115000"/>
              </a:lnSpc>
              <a:spcBef>
                <a:spcPts val="1600"/>
              </a:spcBef>
              <a:spcAft>
                <a:spcPts val="0"/>
              </a:spcAft>
              <a:buClr>
                <a:schemeClr val="dk2"/>
              </a:buClr>
              <a:buSzPts val="1400"/>
              <a:buFont typeface="Lato" panose="020F0502020204030203"/>
              <a:buChar char="○"/>
              <a:defRPr>
                <a:solidFill>
                  <a:schemeClr val="dk2"/>
                </a:solidFill>
                <a:latin typeface="Lato" panose="020F0502020204030203"/>
                <a:ea typeface="Lato" panose="020F0502020204030203"/>
                <a:cs typeface="Lato" panose="020F0502020204030203"/>
                <a:sym typeface="Lato" panose="020F0502020204030203"/>
              </a:defRPr>
            </a:lvl5pPr>
            <a:lvl6pPr marL="2743200" lvl="5" indent="-317500" rtl="0">
              <a:lnSpc>
                <a:spcPct val="115000"/>
              </a:lnSpc>
              <a:spcBef>
                <a:spcPts val="1600"/>
              </a:spcBef>
              <a:spcAft>
                <a:spcPts val="0"/>
              </a:spcAft>
              <a:buClr>
                <a:schemeClr val="dk2"/>
              </a:buClr>
              <a:buSzPts val="1400"/>
              <a:buFont typeface="Lato" panose="020F0502020204030203"/>
              <a:buChar char="■"/>
              <a:defRPr>
                <a:solidFill>
                  <a:schemeClr val="dk2"/>
                </a:solidFill>
                <a:latin typeface="Lato" panose="020F0502020204030203"/>
                <a:ea typeface="Lato" panose="020F0502020204030203"/>
                <a:cs typeface="Lato" panose="020F0502020204030203"/>
                <a:sym typeface="Lato" panose="020F0502020204030203"/>
              </a:defRPr>
            </a:lvl6pPr>
            <a:lvl7pPr marL="3200400" lvl="6" indent="-317500" rtl="0">
              <a:lnSpc>
                <a:spcPct val="115000"/>
              </a:lnSpc>
              <a:spcBef>
                <a:spcPts val="1600"/>
              </a:spcBef>
              <a:spcAft>
                <a:spcPts val="0"/>
              </a:spcAft>
              <a:buClr>
                <a:schemeClr val="dk2"/>
              </a:buClr>
              <a:buSzPts val="1400"/>
              <a:buFont typeface="Lato" panose="020F0502020204030203"/>
              <a:buChar char="●"/>
              <a:defRPr>
                <a:solidFill>
                  <a:schemeClr val="dk2"/>
                </a:solidFill>
                <a:latin typeface="Lato" panose="020F0502020204030203"/>
                <a:ea typeface="Lato" panose="020F0502020204030203"/>
                <a:cs typeface="Lato" panose="020F0502020204030203"/>
                <a:sym typeface="Lato" panose="020F0502020204030203"/>
              </a:defRPr>
            </a:lvl7pPr>
            <a:lvl8pPr marL="3657600" lvl="7" indent="-317500" rtl="0">
              <a:lnSpc>
                <a:spcPct val="115000"/>
              </a:lnSpc>
              <a:spcBef>
                <a:spcPts val="1600"/>
              </a:spcBef>
              <a:spcAft>
                <a:spcPts val="0"/>
              </a:spcAft>
              <a:buClr>
                <a:schemeClr val="dk2"/>
              </a:buClr>
              <a:buSzPts val="1400"/>
              <a:buFont typeface="Lato" panose="020F0502020204030203"/>
              <a:buChar char="○"/>
              <a:defRPr>
                <a:solidFill>
                  <a:schemeClr val="dk2"/>
                </a:solidFill>
                <a:latin typeface="Lato" panose="020F0502020204030203"/>
                <a:ea typeface="Lato" panose="020F0502020204030203"/>
                <a:cs typeface="Lato" panose="020F0502020204030203"/>
                <a:sym typeface="Lato" panose="020F0502020204030203"/>
              </a:defRPr>
            </a:lvl8pPr>
            <a:lvl9pPr marL="4114800" lvl="8" indent="-317500" rtl="0">
              <a:lnSpc>
                <a:spcPct val="115000"/>
              </a:lnSpc>
              <a:spcBef>
                <a:spcPts val="1600"/>
              </a:spcBef>
              <a:spcAft>
                <a:spcPts val="1600"/>
              </a:spcAft>
              <a:buClr>
                <a:schemeClr val="dk2"/>
              </a:buClr>
              <a:buSzPts val="1400"/>
              <a:buFont typeface="Lato" panose="020F0502020204030203"/>
              <a:buChar char="■"/>
              <a:defRPr>
                <a:solidFill>
                  <a:schemeClr val="dk2"/>
                </a:solidFill>
                <a:latin typeface="Lato" panose="020F0502020204030203"/>
                <a:ea typeface="Lato" panose="020F0502020204030203"/>
                <a:cs typeface="Lato" panose="020F0502020204030203"/>
                <a:sym typeface="Lato" panose="020F0502020204030203"/>
              </a:defRPr>
            </a:lvl9pPr>
          </a:lstStyle>
          <a:p/>
        </p:txBody>
      </p:sp>
      <p:sp>
        <p:nvSpPr>
          <p:cNvPr id="8" name="Google Shape;8;p1"/>
          <p:cNvSpPr txBox="1"/>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latin typeface="Lato" panose="020F0502020204030203"/>
                <a:ea typeface="Lato" panose="020F0502020204030203"/>
                <a:cs typeface="Lato" panose="020F0502020204030203"/>
                <a:sym typeface="Lato" panose="020F0502020204030203"/>
              </a:defRPr>
            </a:lvl1pPr>
            <a:lvl2pPr lvl="1" algn="r" rtl="0">
              <a:buNone/>
              <a:defRPr sz="1000">
                <a:solidFill>
                  <a:schemeClr val="dk2"/>
                </a:solidFill>
                <a:latin typeface="Lato" panose="020F0502020204030203"/>
                <a:ea typeface="Lato" panose="020F0502020204030203"/>
                <a:cs typeface="Lato" panose="020F0502020204030203"/>
                <a:sym typeface="Lato" panose="020F0502020204030203"/>
              </a:defRPr>
            </a:lvl2pPr>
            <a:lvl3pPr lvl="2" algn="r" rtl="0">
              <a:buNone/>
              <a:defRPr sz="1000">
                <a:solidFill>
                  <a:schemeClr val="dk2"/>
                </a:solidFill>
                <a:latin typeface="Lato" panose="020F0502020204030203"/>
                <a:ea typeface="Lato" panose="020F0502020204030203"/>
                <a:cs typeface="Lato" panose="020F0502020204030203"/>
                <a:sym typeface="Lato" panose="020F0502020204030203"/>
              </a:defRPr>
            </a:lvl3pPr>
            <a:lvl4pPr lvl="3" algn="r" rtl="0">
              <a:buNone/>
              <a:defRPr sz="1000">
                <a:solidFill>
                  <a:schemeClr val="dk2"/>
                </a:solidFill>
                <a:latin typeface="Lato" panose="020F0502020204030203"/>
                <a:ea typeface="Lato" panose="020F0502020204030203"/>
                <a:cs typeface="Lato" panose="020F0502020204030203"/>
                <a:sym typeface="Lato" panose="020F0502020204030203"/>
              </a:defRPr>
            </a:lvl4pPr>
            <a:lvl5pPr lvl="4" algn="r" rtl="0">
              <a:buNone/>
              <a:defRPr sz="1000">
                <a:solidFill>
                  <a:schemeClr val="dk2"/>
                </a:solidFill>
                <a:latin typeface="Lato" panose="020F0502020204030203"/>
                <a:ea typeface="Lato" panose="020F0502020204030203"/>
                <a:cs typeface="Lato" panose="020F0502020204030203"/>
                <a:sym typeface="Lato" panose="020F0502020204030203"/>
              </a:defRPr>
            </a:lvl5pPr>
            <a:lvl6pPr lvl="5" algn="r" rtl="0">
              <a:buNone/>
              <a:defRPr sz="1000">
                <a:solidFill>
                  <a:schemeClr val="dk2"/>
                </a:solidFill>
                <a:latin typeface="Lato" panose="020F0502020204030203"/>
                <a:ea typeface="Lato" panose="020F0502020204030203"/>
                <a:cs typeface="Lato" panose="020F0502020204030203"/>
                <a:sym typeface="Lato" panose="020F0502020204030203"/>
              </a:defRPr>
            </a:lvl6pPr>
            <a:lvl7pPr lvl="6" algn="r" rtl="0">
              <a:buNone/>
              <a:defRPr sz="1000">
                <a:solidFill>
                  <a:schemeClr val="dk2"/>
                </a:solidFill>
                <a:latin typeface="Lato" panose="020F0502020204030203"/>
                <a:ea typeface="Lato" panose="020F0502020204030203"/>
                <a:cs typeface="Lato" panose="020F0502020204030203"/>
                <a:sym typeface="Lato" panose="020F0502020204030203"/>
              </a:defRPr>
            </a:lvl7pPr>
            <a:lvl8pPr lvl="7" algn="r" rtl="0">
              <a:buNone/>
              <a:defRPr sz="1000">
                <a:solidFill>
                  <a:schemeClr val="dk2"/>
                </a:solidFill>
                <a:latin typeface="Lato" panose="020F0502020204030203"/>
                <a:ea typeface="Lato" panose="020F0502020204030203"/>
                <a:cs typeface="Lato" panose="020F0502020204030203"/>
                <a:sym typeface="Lato" panose="020F0502020204030203"/>
              </a:defRPr>
            </a:lvl8pPr>
            <a:lvl9pPr lvl="8" algn="r" rtl="0">
              <a:buNone/>
              <a:defRPr sz="1000">
                <a:solidFill>
                  <a:schemeClr val="dk2"/>
                </a:solidFill>
                <a:latin typeface="Lato" panose="020F0502020204030203"/>
                <a:ea typeface="Lato" panose="020F0502020204030203"/>
                <a:cs typeface="Lato" panose="020F0502020204030203"/>
                <a:sym typeface="Lato" panose="020F0502020204030203"/>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630225"/>
            <a:ext cx="6331500" cy="2241000"/>
          </a:xfrm>
          <a:prstGeom prst="rect">
            <a:avLst/>
          </a:prstGeom>
          <a:solidFill>
            <a:schemeClr val="accent5"/>
          </a:solidFill>
        </p:spPr>
        <p:txBody>
          <a:bodyPr spcFirstLastPara="1" wrap="square" lIns="91425" tIns="91425" rIns="91425" bIns="91425" anchor="t" anchorCtr="0">
            <a:noAutofit/>
          </a:bodyPr>
          <a:lstStyle/>
          <a:p>
            <a:pPr marL="0" lvl="0" indent="0" algn="l" rtl="0">
              <a:spcBef>
                <a:spcPts val="0"/>
              </a:spcBef>
              <a:spcAft>
                <a:spcPts val="0"/>
              </a:spcAft>
              <a:buNone/>
            </a:pPr>
            <a:r>
              <a:rPr lang="en-GB"/>
              <a:t>DVD RENTAL SYSTEM (FMS vs</a:t>
            </a:r>
            <a:r>
              <a:rPr lang="en-GB"/>
              <a:t> </a:t>
            </a:r>
            <a:r>
              <a:rPr lang="en-GB"/>
              <a:t>DBMS)</a:t>
            </a:r>
            <a:endParaRPr lang="en-GB"/>
          </a:p>
        </p:txBody>
      </p:sp>
      <p:sp>
        <p:nvSpPr>
          <p:cNvPr id="73" name="Google Shape;73;p13"/>
          <p:cNvSpPr txBox="1"/>
          <p:nvPr>
            <p:ph type="subTitle" idx="1"/>
          </p:nvPr>
        </p:nvSpPr>
        <p:spPr>
          <a:xfrm>
            <a:off x="2390274" y="3605675"/>
            <a:ext cx="5917200" cy="874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2"/>
              </a:buClr>
              <a:buSzPts val="1100"/>
              <a:buFont typeface="Arial" panose="020B0604020202020204"/>
              <a:buNone/>
            </a:pPr>
            <a:r>
              <a:rPr lang="en-GB" b="1"/>
              <a:t>Nisarg Koradia :			19BCP088</a:t>
            </a:r>
            <a:endParaRPr b="1"/>
          </a:p>
          <a:p>
            <a:pPr marL="0" lvl="0" indent="0" algn="l" rtl="0">
              <a:spcBef>
                <a:spcPts val="0"/>
              </a:spcBef>
              <a:spcAft>
                <a:spcPts val="0"/>
              </a:spcAft>
              <a:buClr>
                <a:schemeClr val="dk2"/>
              </a:buClr>
              <a:buSzPts val="1100"/>
              <a:buFont typeface="Arial" panose="020B0604020202020204"/>
              <a:buNone/>
            </a:pPr>
            <a:r>
              <a:rPr lang="en-GB" sz="1700"/>
              <a:t>Kumar Shashank:			19BCP120</a:t>
            </a:r>
            <a:endParaRPr sz="1700"/>
          </a:p>
          <a:p>
            <a:pPr marL="0" lvl="0" indent="0" algn="l" rtl="0">
              <a:spcBef>
                <a:spcPts val="0"/>
              </a:spcBef>
              <a:spcAft>
                <a:spcPts val="0"/>
              </a:spcAft>
              <a:buClr>
                <a:schemeClr val="dk2"/>
              </a:buClr>
              <a:buSzPts val="1100"/>
              <a:buFont typeface="Arial" panose="020B0604020202020204"/>
              <a:buNone/>
            </a:pPr>
            <a:r>
              <a:rPr lang="en-GB" sz="1700"/>
              <a:t>Aditya Kishtawal:			19BCP147</a:t>
            </a:r>
            <a:endParaRPr sz="1700"/>
          </a:p>
          <a:p>
            <a:pPr marL="0" lvl="0" indent="0" algn="l" rtl="0">
              <a:spcBef>
                <a:spcPts val="0"/>
              </a:spcBef>
              <a:spcAft>
                <a:spcPts val="0"/>
              </a:spcAft>
              <a:buClr>
                <a:schemeClr val="dk2"/>
              </a:buClr>
              <a:buSzPts val="1100"/>
              <a:buFont typeface="Arial" panose="020B0604020202020204"/>
              <a:buNone/>
            </a:pPr>
            <a:r>
              <a:rPr lang="en-GB" sz="1700"/>
              <a:t>Parth Raval:			19BCP090</a:t>
            </a:r>
            <a:endParaRPr sz="1700"/>
          </a:p>
          <a:p>
            <a:pPr marL="0" lvl="0" indent="0" algn="l" rtl="0">
              <a:spcBef>
                <a:spcPts val="0"/>
              </a:spcBef>
              <a:spcAft>
                <a:spcPts val="0"/>
              </a:spcAft>
              <a:buNone/>
            </a:pPr>
            <a:r>
              <a:rPr lang="en-GB" sz="1700"/>
              <a:t>Pathik Viramgama:			19BCP093</a:t>
            </a:r>
            <a:endParaRPr sz="17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25" name="Shape 125"/>
        <p:cNvGrpSpPr/>
        <p:nvPr/>
      </p:nvGrpSpPr>
      <p:grpSpPr>
        <a:xfrm>
          <a:off x="0" y="0"/>
          <a:ext cx="0" cy="0"/>
          <a:chOff x="0" y="0"/>
          <a:chExt cx="0" cy="0"/>
        </a:xfrm>
      </p:grpSpPr>
      <p:sp>
        <p:nvSpPr>
          <p:cNvPr id="126" name="Google Shape;126;p22"/>
          <p:cNvSpPr txBox="1"/>
          <p:nvPr>
            <p:ph type="title"/>
          </p:nvPr>
        </p:nvSpPr>
        <p:spPr>
          <a:xfrm>
            <a:off x="256200" y="250825"/>
            <a:ext cx="8631600" cy="910800"/>
          </a:xfrm>
          <a:prstGeom prst="rect">
            <a:avLst/>
          </a:prstGeom>
          <a:noFill/>
        </p:spPr>
        <p:txBody>
          <a:bodyPr spcFirstLastPara="1" wrap="square" lIns="91425" tIns="91425" rIns="91425" bIns="91425" anchor="t" anchorCtr="0">
            <a:noAutofit/>
          </a:bodyPr>
          <a:lstStyle/>
          <a:p>
            <a:pPr marL="0" lvl="0" indent="0" algn="l" rtl="0">
              <a:spcBef>
                <a:spcPts val="0"/>
              </a:spcBef>
              <a:spcAft>
                <a:spcPts val="0"/>
              </a:spcAft>
              <a:buNone/>
            </a:pPr>
            <a:r>
              <a:rPr lang="en-GB">
                <a:solidFill>
                  <a:schemeClr val="accent5"/>
                </a:solidFill>
              </a:rPr>
              <a:t>Security Problem</a:t>
            </a:r>
            <a:endParaRPr>
              <a:solidFill>
                <a:schemeClr val="accent5"/>
              </a:solidFill>
            </a:endParaRPr>
          </a:p>
          <a:p>
            <a:pPr marL="0" lvl="0" indent="0" algn="l" rtl="0">
              <a:spcBef>
                <a:spcPts val="0"/>
              </a:spcBef>
              <a:spcAft>
                <a:spcPts val="0"/>
              </a:spcAft>
              <a:buNone/>
            </a:pPr>
          </a:p>
          <a:p>
            <a:pPr marL="0" lvl="0" indent="0" algn="l" rtl="0">
              <a:spcBef>
                <a:spcPts val="0"/>
              </a:spcBef>
              <a:spcAft>
                <a:spcPts val="0"/>
              </a:spcAft>
              <a:buNone/>
            </a:pPr>
          </a:p>
        </p:txBody>
      </p:sp>
      <p:sp>
        <p:nvSpPr>
          <p:cNvPr id="127" name="Google Shape;127;p22"/>
          <p:cNvSpPr txBox="1"/>
          <p:nvPr>
            <p:ph type="title"/>
          </p:nvPr>
        </p:nvSpPr>
        <p:spPr>
          <a:xfrm>
            <a:off x="345000" y="1180125"/>
            <a:ext cx="8454000" cy="35784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2200">
                <a:solidFill>
                  <a:srgbClr val="F3F3F3"/>
                </a:solidFill>
                <a:latin typeface="Lato" panose="020F0502020204030203"/>
                <a:ea typeface="Lato" panose="020F0502020204030203"/>
                <a:cs typeface="Lato" panose="020F0502020204030203"/>
                <a:sym typeface="Lato" panose="020F0502020204030203"/>
              </a:rPr>
              <a:t>Risk in sharing data as FMS can reveal your personal information to person who is accessing data</a:t>
            </a:r>
            <a:endParaRPr sz="2200">
              <a:solidFill>
                <a:srgbClr val="F3F3F3"/>
              </a:solidFill>
              <a:latin typeface="Lato" panose="020F0502020204030203"/>
              <a:ea typeface="Lato" panose="020F0502020204030203"/>
              <a:cs typeface="Lato" panose="020F0502020204030203"/>
              <a:sym typeface="Lato" panose="020F0502020204030203"/>
            </a:endParaRPr>
          </a:p>
          <a:p>
            <a:pPr marL="0" lvl="0" indent="0" algn="l" rtl="0">
              <a:lnSpc>
                <a:spcPct val="100000"/>
              </a:lnSpc>
              <a:spcBef>
                <a:spcPts val="0"/>
              </a:spcBef>
              <a:spcAft>
                <a:spcPts val="0"/>
              </a:spcAft>
              <a:buNone/>
            </a:pPr>
            <a:r>
              <a:rPr lang="en-GB" sz="1700" b="0">
                <a:solidFill>
                  <a:srgbClr val="F3F3F3"/>
                </a:solidFill>
                <a:latin typeface="Lato" panose="020F0502020204030203"/>
                <a:ea typeface="Lato" panose="020F0502020204030203"/>
                <a:cs typeface="Lato" panose="020F0502020204030203"/>
                <a:sym typeface="Lato" panose="020F0502020204030203"/>
              </a:rPr>
              <a:t>Eg:</a:t>
            </a:r>
            <a:endParaRPr sz="1700" b="0">
              <a:solidFill>
                <a:srgbClr val="F3F3F3"/>
              </a:solidFill>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r>
              <a:rPr lang="en-GB" sz="1700" b="0">
                <a:solidFill>
                  <a:srgbClr val="F3F3F3"/>
                </a:solidFill>
                <a:latin typeface="Lato" panose="020F0502020204030203"/>
                <a:ea typeface="Lato" panose="020F0502020204030203"/>
                <a:cs typeface="Lato" panose="020F0502020204030203"/>
                <a:sym typeface="Lato" panose="020F0502020204030203"/>
              </a:rPr>
              <a:t>4. When sharing the data of monthly money transactions to a particular user can expose </a:t>
            </a:r>
            <a:endParaRPr sz="1700" b="0">
              <a:solidFill>
                <a:srgbClr val="F3F3F3"/>
              </a:solidFill>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r>
              <a:rPr lang="en-GB" sz="1700" b="0">
                <a:solidFill>
                  <a:srgbClr val="F3F3F3"/>
                </a:solidFill>
                <a:latin typeface="Lato" panose="020F0502020204030203"/>
                <a:ea typeface="Lato" panose="020F0502020204030203"/>
                <a:cs typeface="Lato" panose="020F0502020204030203"/>
                <a:sym typeface="Lato" panose="020F0502020204030203"/>
              </a:rPr>
              <a:t>the data of other users' banking credentials. </a:t>
            </a:r>
            <a:endParaRPr sz="1700" b="0">
              <a:solidFill>
                <a:srgbClr val="F3F3F3"/>
              </a:solidFill>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r>
              <a:rPr lang="en-GB" sz="1700" b="0">
                <a:solidFill>
                  <a:srgbClr val="F3F3F3"/>
                </a:solidFill>
                <a:latin typeface="Lato" panose="020F0502020204030203"/>
                <a:ea typeface="Lato" panose="020F0502020204030203"/>
                <a:cs typeface="Lato" panose="020F0502020204030203"/>
                <a:sym typeface="Lato" panose="020F0502020204030203"/>
              </a:rPr>
              <a:t>5. While sharing the data of DVDs to the users if they had all the data of the store then </a:t>
            </a:r>
            <a:endParaRPr sz="1700" b="0">
              <a:solidFill>
                <a:srgbClr val="F3F3F3"/>
              </a:solidFill>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r>
              <a:rPr lang="en-GB" sz="1700" b="0">
                <a:solidFill>
                  <a:srgbClr val="F3F3F3"/>
                </a:solidFill>
                <a:latin typeface="Lato" panose="020F0502020204030203"/>
                <a:ea typeface="Lato" panose="020F0502020204030203"/>
                <a:cs typeface="Lato" panose="020F0502020204030203"/>
                <a:sym typeface="Lato" panose="020F0502020204030203"/>
              </a:rPr>
              <a:t>by watching the list of DVDs which are going to change in a short time, they can stock </a:t>
            </a:r>
            <a:endParaRPr sz="1700" b="0">
              <a:solidFill>
                <a:srgbClr val="F3F3F3"/>
              </a:solidFill>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r>
              <a:rPr lang="en-GB" sz="1700" b="0">
                <a:solidFill>
                  <a:srgbClr val="F3F3F3"/>
                </a:solidFill>
                <a:latin typeface="Lato" panose="020F0502020204030203"/>
                <a:ea typeface="Lato" panose="020F0502020204030203"/>
                <a:cs typeface="Lato" panose="020F0502020204030203"/>
                <a:sym typeface="Lato" panose="020F0502020204030203"/>
              </a:rPr>
              <a:t>up the DVDs and can black-market the DVDs which prices are going to increase.</a:t>
            </a:r>
            <a:endParaRPr sz="1700" b="0">
              <a:solidFill>
                <a:srgbClr val="F3F3F3"/>
              </a:solidFill>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endParaRPr sz="1700" b="0">
              <a:solidFill>
                <a:srgbClr val="F3F3F3"/>
              </a:solidFill>
              <a:latin typeface="Lato" panose="020F0502020204030203"/>
              <a:ea typeface="Lato" panose="020F0502020204030203"/>
              <a:cs typeface="Lato" panose="020F0502020204030203"/>
              <a:sym typeface="Lato" panose="020F0502020204030203"/>
            </a:endParaRPr>
          </a:p>
          <a:p>
            <a:pPr marL="0" lvl="0" indent="0" algn="l" rtl="0">
              <a:lnSpc>
                <a:spcPct val="100000"/>
              </a:lnSpc>
              <a:spcBef>
                <a:spcPts val="0"/>
              </a:spcBef>
              <a:spcAft>
                <a:spcPts val="0"/>
              </a:spcAft>
              <a:buNone/>
            </a:pPr>
            <a:endParaRPr sz="1700" b="0">
              <a:solidFill>
                <a:srgbClr val="F3F3F3"/>
              </a:solidFill>
              <a:latin typeface="Lato" panose="020F0502020204030203"/>
              <a:ea typeface="Lato" panose="020F0502020204030203"/>
              <a:cs typeface="Lato" panose="020F0502020204030203"/>
              <a:sym typeface="Lato" panose="020F0502020204030203"/>
            </a:endParaRPr>
          </a:p>
          <a:p>
            <a:pPr marL="0" lvl="0" indent="0" algn="l" rtl="0">
              <a:lnSpc>
                <a:spcPct val="100000"/>
              </a:lnSpc>
              <a:spcBef>
                <a:spcPts val="0"/>
              </a:spcBef>
              <a:spcAft>
                <a:spcPts val="0"/>
              </a:spcAft>
              <a:buNone/>
            </a:pPr>
            <a:endParaRPr sz="1700" b="0">
              <a:solidFill>
                <a:srgbClr val="F3F3F3"/>
              </a:solidFill>
              <a:latin typeface="Lato" panose="020F0502020204030203"/>
              <a:ea typeface="Lato" panose="020F0502020204030203"/>
              <a:cs typeface="Lato" panose="020F0502020204030203"/>
              <a:sym typeface="Lato" panose="020F0502020204030203"/>
            </a:endParaRPr>
          </a:p>
          <a:p>
            <a:pPr marL="0" lvl="0" indent="0" algn="l" rtl="0">
              <a:lnSpc>
                <a:spcPct val="100000"/>
              </a:lnSpc>
              <a:spcBef>
                <a:spcPts val="0"/>
              </a:spcBef>
              <a:spcAft>
                <a:spcPts val="0"/>
              </a:spcAft>
              <a:buNone/>
            </a:pPr>
            <a:endParaRPr sz="1700" b="0">
              <a:solidFill>
                <a:srgbClr val="F3F3F3"/>
              </a:solidFill>
              <a:latin typeface="Lato" panose="020F0502020204030203"/>
              <a:ea typeface="Lato" panose="020F0502020204030203"/>
              <a:cs typeface="Lato" panose="020F0502020204030203"/>
              <a:sym typeface="Lato" panose="020F0502020204030203"/>
            </a:endParaRPr>
          </a:p>
          <a:p>
            <a:pPr marL="0" lvl="0" indent="0" algn="l" rtl="0">
              <a:lnSpc>
                <a:spcPct val="100000"/>
              </a:lnSpc>
              <a:spcBef>
                <a:spcPts val="0"/>
              </a:spcBef>
              <a:spcAft>
                <a:spcPts val="0"/>
              </a:spcAft>
              <a:buNone/>
            </a:pPr>
            <a:endParaRPr sz="1700" b="0">
              <a:solidFill>
                <a:srgbClr val="F3F3F3"/>
              </a:solidFill>
              <a:latin typeface="Lato" panose="020F0502020204030203"/>
              <a:ea typeface="Lato" panose="020F0502020204030203"/>
              <a:cs typeface="Lato" panose="020F0502020204030203"/>
              <a:sym typeface="Lato" panose="020F0502020204030203"/>
            </a:endParaRPr>
          </a:p>
          <a:p>
            <a:pPr marL="0" lvl="0" indent="0" algn="l" rtl="0">
              <a:lnSpc>
                <a:spcPct val="100000"/>
              </a:lnSpc>
              <a:spcBef>
                <a:spcPts val="0"/>
              </a:spcBef>
              <a:spcAft>
                <a:spcPts val="0"/>
              </a:spcAft>
              <a:buNone/>
            </a:pPr>
            <a:endParaRPr sz="1700" b="0">
              <a:solidFill>
                <a:srgbClr val="F3F3F3"/>
              </a:solidFill>
              <a:latin typeface="Lato" panose="020F0502020204030203"/>
              <a:ea typeface="Lato" panose="020F0502020204030203"/>
              <a:cs typeface="Lato" panose="020F0502020204030203"/>
              <a:sym typeface="Lato" panose="020F0502020204030203"/>
            </a:endParaRPr>
          </a:p>
          <a:p>
            <a:pPr marL="0" lvl="0" indent="0" algn="l" rtl="0">
              <a:lnSpc>
                <a:spcPct val="100000"/>
              </a:lnSpc>
              <a:spcBef>
                <a:spcPts val="0"/>
              </a:spcBef>
              <a:spcAft>
                <a:spcPts val="0"/>
              </a:spcAft>
              <a:buNone/>
            </a:pPr>
            <a:endParaRPr sz="1700" b="0">
              <a:solidFill>
                <a:srgbClr val="F3F3F3"/>
              </a:solidFill>
              <a:latin typeface="Lato" panose="020F0502020204030203"/>
              <a:ea typeface="Lato" panose="020F0502020204030203"/>
              <a:cs typeface="Lato" panose="020F0502020204030203"/>
              <a:sym typeface="Lato" panose="020F0502020204030203"/>
            </a:endParaRPr>
          </a:p>
          <a:p>
            <a:pPr marL="0" lvl="0" indent="0" algn="l" rtl="0">
              <a:lnSpc>
                <a:spcPct val="100000"/>
              </a:lnSpc>
              <a:spcBef>
                <a:spcPts val="0"/>
              </a:spcBef>
              <a:spcAft>
                <a:spcPts val="0"/>
              </a:spcAft>
              <a:buNone/>
            </a:pPr>
            <a:endParaRPr sz="1700" b="0">
              <a:solidFill>
                <a:srgbClr val="F3F3F3"/>
              </a:solidFill>
              <a:latin typeface="Lato" panose="020F0502020204030203"/>
              <a:ea typeface="Lato" panose="020F0502020204030203"/>
              <a:cs typeface="Lato" panose="020F0502020204030203"/>
              <a:sym typeface="Lato" panose="020F0502020204030203"/>
            </a:endParaRPr>
          </a:p>
          <a:p>
            <a:pPr marL="0" lvl="0" indent="0" algn="l" rtl="0">
              <a:lnSpc>
                <a:spcPct val="115000"/>
              </a:lnSpc>
              <a:spcBef>
                <a:spcPts val="0"/>
              </a:spcBef>
              <a:spcAft>
                <a:spcPts val="0"/>
              </a:spcAft>
              <a:buNone/>
            </a:pPr>
            <a:endParaRPr sz="1800">
              <a:solidFill>
                <a:srgbClr val="F3F3F3"/>
              </a:solidFill>
              <a:latin typeface="Lato" panose="020F0502020204030203"/>
              <a:ea typeface="Lato" panose="020F0502020204030203"/>
              <a:cs typeface="Lato" panose="020F0502020204030203"/>
              <a:sym typeface="Lato" panose="020F0502020204030203"/>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31" name="Shape 131"/>
        <p:cNvGrpSpPr/>
        <p:nvPr/>
      </p:nvGrpSpPr>
      <p:grpSpPr>
        <a:xfrm>
          <a:off x="0" y="0"/>
          <a:ext cx="0" cy="0"/>
          <a:chOff x="0" y="0"/>
          <a:chExt cx="0" cy="0"/>
        </a:xfrm>
      </p:grpSpPr>
      <p:sp>
        <p:nvSpPr>
          <p:cNvPr id="132" name="Google Shape;132;p23"/>
          <p:cNvSpPr txBox="1"/>
          <p:nvPr>
            <p:ph type="title"/>
          </p:nvPr>
        </p:nvSpPr>
        <p:spPr>
          <a:xfrm>
            <a:off x="256200" y="250825"/>
            <a:ext cx="8631600" cy="910800"/>
          </a:xfrm>
          <a:prstGeom prst="rect">
            <a:avLst/>
          </a:prstGeom>
          <a:noFill/>
        </p:spPr>
        <p:txBody>
          <a:bodyPr spcFirstLastPara="1" wrap="square" lIns="91425" tIns="91425" rIns="91425" bIns="91425" anchor="t" anchorCtr="0">
            <a:noAutofit/>
          </a:bodyPr>
          <a:lstStyle/>
          <a:p>
            <a:pPr marL="0" lvl="0" indent="0" algn="l" rtl="0">
              <a:spcBef>
                <a:spcPts val="0"/>
              </a:spcBef>
              <a:spcAft>
                <a:spcPts val="0"/>
              </a:spcAft>
              <a:buNone/>
            </a:pPr>
            <a:r>
              <a:rPr lang="en-GB">
                <a:solidFill>
                  <a:schemeClr val="accent5"/>
                </a:solidFill>
              </a:rPr>
              <a:t>Integrity</a:t>
            </a:r>
            <a:endParaRPr>
              <a:solidFill>
                <a:schemeClr val="accent5"/>
              </a:solidFill>
            </a:endParaRPr>
          </a:p>
          <a:p>
            <a:pPr marL="0" lvl="0" indent="0" algn="l" rtl="0">
              <a:spcBef>
                <a:spcPts val="0"/>
              </a:spcBef>
              <a:spcAft>
                <a:spcPts val="0"/>
              </a:spcAft>
              <a:buNone/>
            </a:pPr>
          </a:p>
          <a:p>
            <a:pPr marL="0" lvl="0" indent="0" algn="l" rtl="0">
              <a:spcBef>
                <a:spcPts val="0"/>
              </a:spcBef>
              <a:spcAft>
                <a:spcPts val="0"/>
              </a:spcAft>
              <a:buNone/>
            </a:pPr>
          </a:p>
        </p:txBody>
      </p:sp>
      <p:sp>
        <p:nvSpPr>
          <p:cNvPr id="133" name="Google Shape;133;p23"/>
          <p:cNvSpPr txBox="1"/>
          <p:nvPr>
            <p:ph type="title"/>
          </p:nvPr>
        </p:nvSpPr>
        <p:spPr>
          <a:xfrm>
            <a:off x="345000" y="1180125"/>
            <a:ext cx="8454000" cy="35784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2200">
                <a:solidFill>
                  <a:srgbClr val="F3F3F3"/>
                </a:solidFill>
                <a:latin typeface="Lato" panose="020F0502020204030203"/>
                <a:ea typeface="Lato" panose="020F0502020204030203"/>
                <a:cs typeface="Lato" panose="020F0502020204030203"/>
                <a:sym typeface="Lato" panose="020F0502020204030203"/>
              </a:rPr>
              <a:t>Putting some restriction on data inputs</a:t>
            </a:r>
            <a:endParaRPr sz="2200">
              <a:solidFill>
                <a:srgbClr val="F3F3F3"/>
              </a:solidFill>
              <a:latin typeface="Lato" panose="020F0502020204030203"/>
              <a:ea typeface="Lato" panose="020F0502020204030203"/>
              <a:cs typeface="Lato" panose="020F0502020204030203"/>
              <a:sym typeface="Lato" panose="020F0502020204030203"/>
            </a:endParaRPr>
          </a:p>
          <a:p>
            <a:pPr marL="0" lvl="0" indent="0" algn="l" rtl="0">
              <a:lnSpc>
                <a:spcPct val="100000"/>
              </a:lnSpc>
              <a:spcBef>
                <a:spcPts val="0"/>
              </a:spcBef>
              <a:spcAft>
                <a:spcPts val="0"/>
              </a:spcAft>
              <a:buNone/>
            </a:pPr>
            <a:r>
              <a:rPr lang="en-GB" sz="1700" b="0">
                <a:solidFill>
                  <a:srgbClr val="F3F3F3"/>
                </a:solidFill>
                <a:latin typeface="Lato" panose="020F0502020204030203"/>
                <a:ea typeface="Lato" panose="020F0502020204030203"/>
                <a:cs typeface="Lato" panose="020F0502020204030203"/>
                <a:sym typeface="Lato" panose="020F0502020204030203"/>
              </a:rPr>
              <a:t>Eg:</a:t>
            </a:r>
            <a:endParaRPr sz="1700" b="0">
              <a:solidFill>
                <a:srgbClr val="F3F3F3"/>
              </a:solidFill>
              <a:latin typeface="Lato" panose="020F0502020204030203"/>
              <a:ea typeface="Lato" panose="020F0502020204030203"/>
              <a:cs typeface="Lato" panose="020F0502020204030203"/>
              <a:sym typeface="Lato" panose="020F0502020204030203"/>
            </a:endParaRPr>
          </a:p>
          <a:p>
            <a:pPr marL="0" lvl="0" indent="0" algn="l" rtl="0">
              <a:lnSpc>
                <a:spcPct val="115000"/>
              </a:lnSpc>
              <a:spcBef>
                <a:spcPts val="0"/>
              </a:spcBef>
              <a:spcAft>
                <a:spcPts val="0"/>
              </a:spcAft>
              <a:buNone/>
            </a:pPr>
            <a:r>
              <a:rPr lang="en-GB" sz="1700" b="0">
                <a:solidFill>
                  <a:srgbClr val="F3F3F3"/>
                </a:solidFill>
                <a:latin typeface="Lato" panose="020F0502020204030203"/>
                <a:ea typeface="Lato" panose="020F0502020204030203"/>
                <a:cs typeface="Lato" panose="020F0502020204030203"/>
                <a:sym typeface="Lato" panose="020F0502020204030203"/>
              </a:rPr>
              <a:t>1. If we use FMS then for the request of movies which have a rating between 2 to 3. we have to implement complex code to return the data. Whereas in DBMS it is easier to implement this sort of query.</a:t>
            </a:r>
            <a:endParaRPr sz="1700" b="0">
              <a:solidFill>
                <a:srgbClr val="F3F3F3"/>
              </a:solidFill>
              <a:latin typeface="Lato" panose="020F0502020204030203"/>
              <a:ea typeface="Lato" panose="020F0502020204030203"/>
              <a:cs typeface="Lato" panose="020F0502020204030203"/>
              <a:sym typeface="Lato" panose="020F0502020204030203"/>
            </a:endParaRPr>
          </a:p>
          <a:p>
            <a:pPr marL="0" lvl="0" indent="0" algn="l" rtl="0">
              <a:lnSpc>
                <a:spcPct val="115000"/>
              </a:lnSpc>
              <a:spcBef>
                <a:spcPts val="0"/>
              </a:spcBef>
              <a:spcAft>
                <a:spcPts val="0"/>
              </a:spcAft>
              <a:buNone/>
            </a:pPr>
            <a:r>
              <a:rPr lang="en-GB" sz="1700" b="0">
                <a:solidFill>
                  <a:srgbClr val="F3F3F3"/>
                </a:solidFill>
                <a:latin typeface="Lato" panose="020F0502020204030203"/>
                <a:ea typeface="Lato" panose="020F0502020204030203"/>
                <a:cs typeface="Lato" panose="020F0502020204030203"/>
                <a:sym typeface="Lato" panose="020F0502020204030203"/>
              </a:rPr>
              <a:t>2. If the user wants the name of gaming DVDs that are playable on the PS4. It is easier </a:t>
            </a:r>
            <a:endParaRPr sz="1700" b="0">
              <a:solidFill>
                <a:srgbClr val="F3F3F3"/>
              </a:solidFill>
              <a:latin typeface="Lato" panose="020F0502020204030203"/>
              <a:ea typeface="Lato" panose="020F0502020204030203"/>
              <a:cs typeface="Lato" panose="020F0502020204030203"/>
              <a:sym typeface="Lato" panose="020F0502020204030203"/>
            </a:endParaRPr>
          </a:p>
          <a:p>
            <a:pPr marL="0" lvl="0" indent="0" algn="l" rtl="0">
              <a:lnSpc>
                <a:spcPct val="115000"/>
              </a:lnSpc>
              <a:spcBef>
                <a:spcPts val="0"/>
              </a:spcBef>
              <a:spcAft>
                <a:spcPts val="0"/>
              </a:spcAft>
              <a:buNone/>
            </a:pPr>
            <a:r>
              <a:rPr lang="en-GB" sz="1700" b="0">
                <a:solidFill>
                  <a:srgbClr val="F3F3F3"/>
                </a:solidFill>
                <a:latin typeface="Lato" panose="020F0502020204030203"/>
                <a:ea typeface="Lato" panose="020F0502020204030203"/>
                <a:cs typeface="Lato" panose="020F0502020204030203"/>
                <a:sym typeface="Lato" panose="020F0502020204030203"/>
              </a:rPr>
              <a:t>to implement this code in DBMS than FMS.</a:t>
            </a:r>
            <a:endParaRPr sz="1700" b="0">
              <a:solidFill>
                <a:srgbClr val="F3F3F3"/>
              </a:solidFill>
              <a:latin typeface="Lato" panose="020F0502020204030203"/>
              <a:ea typeface="Lato" panose="020F0502020204030203"/>
              <a:cs typeface="Lato" panose="020F0502020204030203"/>
              <a:sym typeface="Lato" panose="020F0502020204030203"/>
            </a:endParaRPr>
          </a:p>
          <a:p>
            <a:pPr marL="0" lvl="0" indent="0" algn="l" rtl="0">
              <a:lnSpc>
                <a:spcPct val="115000"/>
              </a:lnSpc>
              <a:spcBef>
                <a:spcPts val="0"/>
              </a:spcBef>
              <a:spcAft>
                <a:spcPts val="0"/>
              </a:spcAft>
              <a:buNone/>
            </a:pPr>
            <a:r>
              <a:rPr lang="en-GB" sz="1700" b="0">
                <a:solidFill>
                  <a:srgbClr val="F3F3F3"/>
                </a:solidFill>
                <a:latin typeface="Lato" panose="020F0502020204030203"/>
                <a:ea typeface="Lato" panose="020F0502020204030203"/>
                <a:cs typeface="Lato" panose="020F0502020204030203"/>
                <a:sym typeface="Lato" panose="020F0502020204030203"/>
              </a:rPr>
              <a:t>3. If a user wants the data of Action movies that are released in the early ’90s. For a </a:t>
            </a:r>
            <a:endParaRPr sz="1700" b="0">
              <a:solidFill>
                <a:srgbClr val="F3F3F3"/>
              </a:solidFill>
              <a:latin typeface="Lato" panose="020F0502020204030203"/>
              <a:ea typeface="Lato" panose="020F0502020204030203"/>
              <a:cs typeface="Lato" panose="020F0502020204030203"/>
              <a:sym typeface="Lato" panose="020F0502020204030203"/>
            </a:endParaRPr>
          </a:p>
          <a:p>
            <a:pPr marL="0" lvl="0" indent="0" algn="l" rtl="0">
              <a:lnSpc>
                <a:spcPct val="115000"/>
              </a:lnSpc>
              <a:spcBef>
                <a:spcPts val="0"/>
              </a:spcBef>
              <a:spcAft>
                <a:spcPts val="0"/>
              </a:spcAft>
              <a:buNone/>
            </a:pPr>
            <a:r>
              <a:rPr lang="en-GB" sz="1700" b="0">
                <a:solidFill>
                  <a:srgbClr val="F3F3F3"/>
                </a:solidFill>
                <a:latin typeface="Lato" panose="020F0502020204030203"/>
                <a:ea typeface="Lato" panose="020F0502020204030203"/>
                <a:cs typeface="Lato" panose="020F0502020204030203"/>
                <a:sym typeface="Lato" panose="020F0502020204030203"/>
              </a:rPr>
              <a:t>developer, it is harder to filter data with this many filters in FMS. But in DBMS we can </a:t>
            </a:r>
            <a:endParaRPr sz="1700" b="0">
              <a:solidFill>
                <a:srgbClr val="F3F3F3"/>
              </a:solidFill>
              <a:latin typeface="Lato" panose="020F0502020204030203"/>
              <a:ea typeface="Lato" panose="020F0502020204030203"/>
              <a:cs typeface="Lato" panose="020F0502020204030203"/>
              <a:sym typeface="Lato" panose="020F0502020204030203"/>
            </a:endParaRPr>
          </a:p>
          <a:p>
            <a:pPr marL="0" lvl="0" indent="0" algn="l" rtl="0">
              <a:lnSpc>
                <a:spcPct val="115000"/>
              </a:lnSpc>
              <a:spcBef>
                <a:spcPts val="0"/>
              </a:spcBef>
              <a:spcAft>
                <a:spcPts val="0"/>
              </a:spcAft>
              <a:buNone/>
            </a:pPr>
            <a:r>
              <a:rPr lang="en-GB" sz="1700" b="0">
                <a:solidFill>
                  <a:srgbClr val="F3F3F3"/>
                </a:solidFill>
                <a:latin typeface="Lato" panose="020F0502020204030203"/>
                <a:ea typeface="Lato" panose="020F0502020204030203"/>
                <a:cs typeface="Lato" panose="020F0502020204030203"/>
                <a:sym typeface="Lato" panose="020F0502020204030203"/>
              </a:rPr>
              <a:t>easily apply the query for the same.</a:t>
            </a:r>
            <a:endParaRPr sz="1700" b="0">
              <a:solidFill>
                <a:srgbClr val="F3F3F3"/>
              </a:solidFill>
              <a:latin typeface="Lato" panose="020F0502020204030203"/>
              <a:ea typeface="Lato" panose="020F0502020204030203"/>
              <a:cs typeface="Lato" panose="020F0502020204030203"/>
              <a:sym typeface="Lato" panose="020F0502020204030203"/>
            </a:endParaRPr>
          </a:p>
          <a:p>
            <a:pPr marL="0" lvl="0" indent="0" algn="l" rtl="0">
              <a:lnSpc>
                <a:spcPct val="115000"/>
              </a:lnSpc>
              <a:spcBef>
                <a:spcPts val="0"/>
              </a:spcBef>
              <a:spcAft>
                <a:spcPts val="0"/>
              </a:spcAft>
              <a:buNone/>
            </a:pPr>
            <a:endParaRPr sz="1700" b="0">
              <a:solidFill>
                <a:srgbClr val="F3F3F3"/>
              </a:solidFill>
              <a:latin typeface="Lato" panose="020F0502020204030203"/>
              <a:ea typeface="Lato" panose="020F0502020204030203"/>
              <a:cs typeface="Lato" panose="020F0502020204030203"/>
              <a:sym typeface="Lato" panose="020F0502020204030203"/>
            </a:endParaRPr>
          </a:p>
          <a:p>
            <a:pPr marL="0" lvl="0" indent="0" algn="l" rtl="0">
              <a:lnSpc>
                <a:spcPct val="115000"/>
              </a:lnSpc>
              <a:spcBef>
                <a:spcPts val="0"/>
              </a:spcBef>
              <a:spcAft>
                <a:spcPts val="0"/>
              </a:spcAft>
              <a:buNone/>
            </a:pPr>
            <a:endParaRPr sz="1700" b="0">
              <a:solidFill>
                <a:srgbClr val="F3F3F3"/>
              </a:solidFill>
              <a:latin typeface="Lato" panose="020F0502020204030203"/>
              <a:ea typeface="Lato" panose="020F0502020204030203"/>
              <a:cs typeface="Lato" panose="020F0502020204030203"/>
              <a:sym typeface="Lato" panose="020F0502020204030203"/>
            </a:endParaRPr>
          </a:p>
          <a:p>
            <a:pPr marL="0" lvl="0" indent="0" algn="l" rtl="0">
              <a:lnSpc>
                <a:spcPct val="115000"/>
              </a:lnSpc>
              <a:spcBef>
                <a:spcPts val="0"/>
              </a:spcBef>
              <a:spcAft>
                <a:spcPts val="0"/>
              </a:spcAft>
              <a:buNone/>
            </a:pPr>
            <a:endParaRPr sz="1700" b="0">
              <a:solidFill>
                <a:srgbClr val="F3F3F3"/>
              </a:solidFill>
              <a:latin typeface="Lato" panose="020F0502020204030203"/>
              <a:ea typeface="Lato" panose="020F0502020204030203"/>
              <a:cs typeface="Lato" panose="020F0502020204030203"/>
              <a:sym typeface="Lato" panose="020F0502020204030203"/>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37" name="Shape 137"/>
        <p:cNvGrpSpPr/>
        <p:nvPr/>
      </p:nvGrpSpPr>
      <p:grpSpPr>
        <a:xfrm>
          <a:off x="0" y="0"/>
          <a:ext cx="0" cy="0"/>
          <a:chOff x="0" y="0"/>
          <a:chExt cx="0" cy="0"/>
        </a:xfrm>
      </p:grpSpPr>
      <p:sp>
        <p:nvSpPr>
          <p:cNvPr id="138" name="Google Shape;138;p24"/>
          <p:cNvSpPr txBox="1"/>
          <p:nvPr>
            <p:ph type="title"/>
          </p:nvPr>
        </p:nvSpPr>
        <p:spPr>
          <a:xfrm>
            <a:off x="256200" y="250825"/>
            <a:ext cx="8631600" cy="910800"/>
          </a:xfrm>
          <a:prstGeom prst="rect">
            <a:avLst/>
          </a:prstGeom>
          <a:noFill/>
        </p:spPr>
        <p:txBody>
          <a:bodyPr spcFirstLastPara="1" wrap="square" lIns="91425" tIns="91425" rIns="91425" bIns="91425" anchor="t" anchorCtr="0">
            <a:noAutofit/>
          </a:bodyPr>
          <a:lstStyle/>
          <a:p>
            <a:pPr marL="0" lvl="0" indent="0" algn="l" rtl="0">
              <a:spcBef>
                <a:spcPts val="0"/>
              </a:spcBef>
              <a:spcAft>
                <a:spcPts val="0"/>
              </a:spcAft>
              <a:buNone/>
            </a:pPr>
            <a:r>
              <a:rPr lang="en-GB">
                <a:solidFill>
                  <a:schemeClr val="accent5"/>
                </a:solidFill>
              </a:rPr>
              <a:t>Integrity</a:t>
            </a:r>
            <a:endParaRPr>
              <a:solidFill>
                <a:schemeClr val="accent5"/>
              </a:solidFill>
            </a:endParaRPr>
          </a:p>
          <a:p>
            <a:pPr marL="0" lvl="0" indent="0" algn="l" rtl="0">
              <a:spcBef>
                <a:spcPts val="0"/>
              </a:spcBef>
              <a:spcAft>
                <a:spcPts val="0"/>
              </a:spcAft>
              <a:buNone/>
            </a:pPr>
          </a:p>
          <a:p>
            <a:pPr marL="0" lvl="0" indent="0" algn="l" rtl="0">
              <a:spcBef>
                <a:spcPts val="0"/>
              </a:spcBef>
              <a:spcAft>
                <a:spcPts val="0"/>
              </a:spcAft>
              <a:buNone/>
            </a:pPr>
          </a:p>
        </p:txBody>
      </p:sp>
      <p:sp>
        <p:nvSpPr>
          <p:cNvPr id="139" name="Google Shape;139;p24"/>
          <p:cNvSpPr txBox="1"/>
          <p:nvPr>
            <p:ph type="title"/>
          </p:nvPr>
        </p:nvSpPr>
        <p:spPr>
          <a:xfrm>
            <a:off x="345000" y="1180125"/>
            <a:ext cx="8454000" cy="35784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2200">
                <a:solidFill>
                  <a:srgbClr val="F3F3F3"/>
                </a:solidFill>
                <a:latin typeface="Lato" panose="020F0502020204030203"/>
                <a:ea typeface="Lato" panose="020F0502020204030203"/>
                <a:cs typeface="Lato" panose="020F0502020204030203"/>
                <a:sym typeface="Lato" panose="020F0502020204030203"/>
              </a:rPr>
              <a:t>Putting some restriction on data inputs</a:t>
            </a:r>
            <a:endParaRPr sz="2200">
              <a:solidFill>
                <a:srgbClr val="F3F3F3"/>
              </a:solidFill>
              <a:latin typeface="Lato" panose="020F0502020204030203"/>
              <a:ea typeface="Lato" panose="020F0502020204030203"/>
              <a:cs typeface="Lato" panose="020F0502020204030203"/>
              <a:sym typeface="Lato" panose="020F0502020204030203"/>
            </a:endParaRPr>
          </a:p>
          <a:p>
            <a:pPr marL="0" lvl="0" indent="0" algn="l" rtl="0">
              <a:lnSpc>
                <a:spcPct val="100000"/>
              </a:lnSpc>
              <a:spcBef>
                <a:spcPts val="0"/>
              </a:spcBef>
              <a:spcAft>
                <a:spcPts val="0"/>
              </a:spcAft>
              <a:buNone/>
            </a:pPr>
            <a:r>
              <a:rPr lang="en-GB" sz="1700" b="0">
                <a:solidFill>
                  <a:srgbClr val="F3F3F3"/>
                </a:solidFill>
                <a:latin typeface="Lato" panose="020F0502020204030203"/>
                <a:ea typeface="Lato" panose="020F0502020204030203"/>
                <a:cs typeface="Lato" panose="020F0502020204030203"/>
                <a:sym typeface="Lato" panose="020F0502020204030203"/>
              </a:rPr>
              <a:t>Eg:</a:t>
            </a:r>
            <a:endParaRPr sz="1700" b="0">
              <a:solidFill>
                <a:srgbClr val="F3F3F3"/>
              </a:solidFill>
              <a:latin typeface="Lato" panose="020F0502020204030203"/>
              <a:ea typeface="Lato" panose="020F0502020204030203"/>
              <a:cs typeface="Lato" panose="020F0502020204030203"/>
              <a:sym typeface="Lato" panose="020F0502020204030203"/>
            </a:endParaRPr>
          </a:p>
          <a:p>
            <a:pPr marL="0" lvl="0" indent="0" algn="l" rtl="0">
              <a:lnSpc>
                <a:spcPct val="115000"/>
              </a:lnSpc>
              <a:spcBef>
                <a:spcPts val="0"/>
              </a:spcBef>
              <a:spcAft>
                <a:spcPts val="0"/>
              </a:spcAft>
              <a:buNone/>
            </a:pPr>
            <a:r>
              <a:rPr lang="en-GB" sz="1700" b="0">
                <a:solidFill>
                  <a:srgbClr val="F3F3F3"/>
                </a:solidFill>
                <a:latin typeface="Lato" panose="020F0502020204030203"/>
                <a:ea typeface="Lato" panose="020F0502020204030203"/>
                <a:cs typeface="Lato" panose="020F0502020204030203"/>
                <a:sym typeface="Lato" panose="020F0502020204030203"/>
              </a:rPr>
              <a:t>4. In case the user wants the data of racing Games DVDs which rent price is below </a:t>
            </a:r>
            <a:endParaRPr sz="1700" b="0">
              <a:solidFill>
                <a:srgbClr val="F3F3F3"/>
              </a:solidFill>
              <a:latin typeface="Lato" panose="020F0502020204030203"/>
              <a:ea typeface="Lato" panose="020F0502020204030203"/>
              <a:cs typeface="Lato" panose="020F0502020204030203"/>
              <a:sym typeface="Lato" panose="020F0502020204030203"/>
            </a:endParaRPr>
          </a:p>
          <a:p>
            <a:pPr marL="0" lvl="0" indent="0" algn="l" rtl="0">
              <a:lnSpc>
                <a:spcPct val="115000"/>
              </a:lnSpc>
              <a:spcBef>
                <a:spcPts val="0"/>
              </a:spcBef>
              <a:spcAft>
                <a:spcPts val="0"/>
              </a:spcAft>
              <a:buNone/>
            </a:pPr>
            <a:r>
              <a:rPr lang="en-GB" sz="1700" b="0">
                <a:solidFill>
                  <a:srgbClr val="F3F3F3"/>
                </a:solidFill>
                <a:latin typeface="Lato" panose="020F0502020204030203"/>
                <a:ea typeface="Lato" panose="020F0502020204030203"/>
                <a:cs typeface="Lato" panose="020F0502020204030203"/>
                <a:sym typeface="Lato" panose="020F0502020204030203"/>
              </a:rPr>
              <a:t>$3/day. Coder will struggle in implementing this query in FMS.</a:t>
            </a:r>
            <a:endParaRPr sz="1700" b="0">
              <a:solidFill>
                <a:srgbClr val="F3F3F3"/>
              </a:solidFill>
              <a:latin typeface="Lato" panose="020F0502020204030203"/>
              <a:ea typeface="Lato" panose="020F0502020204030203"/>
              <a:cs typeface="Lato" panose="020F0502020204030203"/>
              <a:sym typeface="Lato" panose="020F0502020204030203"/>
            </a:endParaRPr>
          </a:p>
          <a:p>
            <a:pPr marL="0" lvl="0" indent="0" algn="l" rtl="0">
              <a:lnSpc>
                <a:spcPct val="115000"/>
              </a:lnSpc>
              <a:spcBef>
                <a:spcPts val="0"/>
              </a:spcBef>
              <a:spcAft>
                <a:spcPts val="0"/>
              </a:spcAft>
              <a:buNone/>
            </a:pPr>
            <a:r>
              <a:rPr lang="en-GB" sz="1700" b="0">
                <a:solidFill>
                  <a:srgbClr val="F3F3F3"/>
                </a:solidFill>
                <a:latin typeface="Lato" panose="020F0502020204030203"/>
                <a:ea typeface="Lato" panose="020F0502020204030203"/>
                <a:cs typeface="Lato" panose="020F0502020204030203"/>
                <a:sym typeface="Lato" panose="020F0502020204030203"/>
              </a:rPr>
              <a:t>that product.</a:t>
            </a:r>
            <a:endParaRPr sz="1700" b="0">
              <a:solidFill>
                <a:srgbClr val="F3F3F3"/>
              </a:solidFill>
              <a:latin typeface="Lato" panose="020F0502020204030203"/>
              <a:ea typeface="Lato" panose="020F0502020204030203"/>
              <a:cs typeface="Lato" panose="020F0502020204030203"/>
              <a:sym typeface="Lato" panose="020F0502020204030203"/>
            </a:endParaRPr>
          </a:p>
          <a:p>
            <a:pPr marL="0" lvl="0" indent="0" algn="l" rtl="0">
              <a:lnSpc>
                <a:spcPct val="115000"/>
              </a:lnSpc>
              <a:spcBef>
                <a:spcPts val="0"/>
              </a:spcBef>
              <a:spcAft>
                <a:spcPts val="0"/>
              </a:spcAft>
              <a:buNone/>
            </a:pPr>
            <a:r>
              <a:rPr lang="en-GB" sz="1700" b="0">
                <a:solidFill>
                  <a:srgbClr val="F3F3F3"/>
                </a:solidFill>
                <a:latin typeface="Lato" panose="020F0502020204030203"/>
                <a:ea typeface="Lato" panose="020F0502020204030203"/>
                <a:cs typeface="Lato" panose="020F0502020204030203"/>
                <a:sym typeface="Lato" panose="020F0502020204030203"/>
              </a:rPr>
              <a:t>5. To calculate the profit for a particular DVDs rental time we have to perform a logical </a:t>
            </a:r>
            <a:endParaRPr sz="1700" b="0">
              <a:solidFill>
                <a:srgbClr val="F3F3F3"/>
              </a:solidFill>
              <a:latin typeface="Lato" panose="020F0502020204030203"/>
              <a:ea typeface="Lato" panose="020F0502020204030203"/>
              <a:cs typeface="Lato" panose="020F0502020204030203"/>
              <a:sym typeface="Lato" panose="020F0502020204030203"/>
            </a:endParaRPr>
          </a:p>
          <a:p>
            <a:pPr marL="0" lvl="0" indent="0" algn="l" rtl="0">
              <a:lnSpc>
                <a:spcPct val="115000"/>
              </a:lnSpc>
              <a:spcBef>
                <a:spcPts val="0"/>
              </a:spcBef>
              <a:spcAft>
                <a:spcPts val="0"/>
              </a:spcAft>
              <a:buNone/>
            </a:pPr>
            <a:r>
              <a:rPr lang="en-GB" sz="1700" b="0">
                <a:solidFill>
                  <a:srgbClr val="F3F3F3"/>
                </a:solidFill>
                <a:latin typeface="Lato" panose="020F0502020204030203"/>
                <a:ea typeface="Lato" panose="020F0502020204030203"/>
                <a:cs typeface="Lato" panose="020F0502020204030203"/>
                <a:sym typeface="Lato" panose="020F0502020204030203"/>
              </a:rPr>
              <a:t>program that can take renting price, the amount of time in which it was rented, and the </a:t>
            </a:r>
            <a:endParaRPr sz="1700" b="0">
              <a:solidFill>
                <a:srgbClr val="F3F3F3"/>
              </a:solidFill>
              <a:latin typeface="Lato" panose="020F0502020204030203"/>
              <a:ea typeface="Lato" panose="020F0502020204030203"/>
              <a:cs typeface="Lato" panose="020F0502020204030203"/>
              <a:sym typeface="Lato" panose="020F0502020204030203"/>
            </a:endParaRPr>
          </a:p>
          <a:p>
            <a:pPr marL="0" lvl="0" indent="0" algn="l" rtl="0">
              <a:lnSpc>
                <a:spcPct val="115000"/>
              </a:lnSpc>
              <a:spcBef>
                <a:spcPts val="0"/>
              </a:spcBef>
              <a:spcAft>
                <a:spcPts val="0"/>
              </a:spcAft>
              <a:buNone/>
            </a:pPr>
            <a:r>
              <a:rPr lang="en-GB" sz="1700" b="0">
                <a:solidFill>
                  <a:srgbClr val="F3F3F3"/>
                </a:solidFill>
                <a:latin typeface="Lato" panose="020F0502020204030203"/>
                <a:ea typeface="Lato" panose="020F0502020204030203"/>
                <a:cs typeface="Lato" panose="020F0502020204030203"/>
                <a:sym typeface="Lato" panose="020F0502020204030203"/>
              </a:rPr>
              <a:t>purchase price for the store owner and can return the profit which it has gained through </a:t>
            </a:r>
            <a:endParaRPr sz="1700" b="0">
              <a:solidFill>
                <a:srgbClr val="F3F3F3"/>
              </a:solidFill>
              <a:latin typeface="Lato" panose="020F0502020204030203"/>
              <a:ea typeface="Lato" panose="020F0502020204030203"/>
              <a:cs typeface="Lato" panose="020F0502020204030203"/>
              <a:sym typeface="Lato" panose="020F0502020204030203"/>
            </a:endParaRPr>
          </a:p>
          <a:p>
            <a:pPr marL="0" lvl="0" indent="0" algn="l" rtl="0">
              <a:lnSpc>
                <a:spcPct val="115000"/>
              </a:lnSpc>
              <a:spcBef>
                <a:spcPts val="0"/>
              </a:spcBef>
              <a:spcAft>
                <a:spcPts val="0"/>
              </a:spcAft>
              <a:buNone/>
            </a:pPr>
            <a:endParaRPr sz="1700" b="0">
              <a:solidFill>
                <a:srgbClr val="F3F3F3"/>
              </a:solidFill>
              <a:latin typeface="Lato" panose="020F0502020204030203"/>
              <a:ea typeface="Lato" panose="020F0502020204030203"/>
              <a:cs typeface="Lato" panose="020F0502020204030203"/>
              <a:sym typeface="Lato" panose="020F0502020204030203"/>
            </a:endParaRPr>
          </a:p>
          <a:p>
            <a:pPr marL="0" lvl="0" indent="0" algn="l" rtl="0">
              <a:lnSpc>
                <a:spcPct val="115000"/>
              </a:lnSpc>
              <a:spcBef>
                <a:spcPts val="0"/>
              </a:spcBef>
              <a:spcAft>
                <a:spcPts val="0"/>
              </a:spcAft>
              <a:buNone/>
            </a:pPr>
            <a:endParaRPr sz="1700" b="0">
              <a:solidFill>
                <a:srgbClr val="F3F3F3"/>
              </a:solidFill>
              <a:latin typeface="Lato" panose="020F0502020204030203"/>
              <a:ea typeface="Lato" panose="020F0502020204030203"/>
              <a:cs typeface="Lato" panose="020F0502020204030203"/>
              <a:sym typeface="Lato" panose="020F0502020204030203"/>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43" name="Shape 143"/>
        <p:cNvGrpSpPr/>
        <p:nvPr/>
      </p:nvGrpSpPr>
      <p:grpSpPr>
        <a:xfrm>
          <a:off x="0" y="0"/>
          <a:ext cx="0" cy="0"/>
          <a:chOff x="0" y="0"/>
          <a:chExt cx="0" cy="0"/>
        </a:xfrm>
      </p:grpSpPr>
      <p:sp>
        <p:nvSpPr>
          <p:cNvPr id="144" name="Google Shape;144;p25"/>
          <p:cNvSpPr txBox="1"/>
          <p:nvPr>
            <p:ph type="title"/>
          </p:nvPr>
        </p:nvSpPr>
        <p:spPr>
          <a:xfrm>
            <a:off x="256200" y="250825"/>
            <a:ext cx="8631600" cy="910800"/>
          </a:xfrm>
          <a:prstGeom prst="rect">
            <a:avLst/>
          </a:prstGeom>
          <a:noFill/>
        </p:spPr>
        <p:txBody>
          <a:bodyPr spcFirstLastPara="1" wrap="square" lIns="91425" tIns="91425" rIns="91425" bIns="91425" anchor="t" anchorCtr="0">
            <a:noAutofit/>
          </a:bodyPr>
          <a:lstStyle/>
          <a:p>
            <a:pPr marL="0" lvl="0" indent="0" algn="l" rtl="0">
              <a:spcBef>
                <a:spcPts val="0"/>
              </a:spcBef>
              <a:spcAft>
                <a:spcPts val="0"/>
              </a:spcAft>
              <a:buNone/>
            </a:pPr>
            <a:r>
              <a:rPr lang="en-GB">
                <a:solidFill>
                  <a:schemeClr val="accent5"/>
                </a:solidFill>
              </a:rPr>
              <a:t>Data Isolation</a:t>
            </a:r>
            <a:endParaRPr>
              <a:solidFill>
                <a:schemeClr val="accent5"/>
              </a:solidFill>
            </a:endParaRPr>
          </a:p>
          <a:p>
            <a:pPr marL="0" lvl="0" indent="0" algn="l" rtl="0">
              <a:spcBef>
                <a:spcPts val="0"/>
              </a:spcBef>
              <a:spcAft>
                <a:spcPts val="0"/>
              </a:spcAft>
              <a:buNone/>
            </a:pPr>
          </a:p>
          <a:p>
            <a:pPr marL="0" lvl="0" indent="0" algn="l" rtl="0">
              <a:spcBef>
                <a:spcPts val="0"/>
              </a:spcBef>
              <a:spcAft>
                <a:spcPts val="0"/>
              </a:spcAft>
              <a:buNone/>
            </a:pPr>
          </a:p>
        </p:txBody>
      </p:sp>
      <p:sp>
        <p:nvSpPr>
          <p:cNvPr id="145" name="Google Shape;145;p25"/>
          <p:cNvSpPr txBox="1"/>
          <p:nvPr>
            <p:ph type="title"/>
          </p:nvPr>
        </p:nvSpPr>
        <p:spPr>
          <a:xfrm>
            <a:off x="345000" y="1180125"/>
            <a:ext cx="8454000" cy="35784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2200">
                <a:solidFill>
                  <a:srgbClr val="F3F3F3"/>
                </a:solidFill>
                <a:latin typeface="Lato" panose="020F0502020204030203"/>
                <a:ea typeface="Lato" panose="020F0502020204030203"/>
                <a:cs typeface="Lato" panose="020F0502020204030203"/>
                <a:sym typeface="Lato" panose="020F0502020204030203"/>
              </a:rPr>
              <a:t>Updation of the data in a every instance right at the moment.</a:t>
            </a:r>
            <a:endParaRPr sz="2200">
              <a:solidFill>
                <a:srgbClr val="F3F3F3"/>
              </a:solidFill>
              <a:latin typeface="Lato" panose="020F0502020204030203"/>
              <a:ea typeface="Lato" panose="020F0502020204030203"/>
              <a:cs typeface="Lato" panose="020F0502020204030203"/>
              <a:sym typeface="Lato" panose="020F0502020204030203"/>
            </a:endParaRPr>
          </a:p>
          <a:p>
            <a:pPr marL="0" lvl="0" indent="0" algn="l" rtl="0">
              <a:lnSpc>
                <a:spcPct val="100000"/>
              </a:lnSpc>
              <a:spcBef>
                <a:spcPts val="0"/>
              </a:spcBef>
              <a:spcAft>
                <a:spcPts val="0"/>
              </a:spcAft>
              <a:buNone/>
            </a:pPr>
            <a:r>
              <a:rPr lang="en-GB" sz="1700" b="0">
                <a:solidFill>
                  <a:srgbClr val="F3F3F3"/>
                </a:solidFill>
                <a:latin typeface="Lato" panose="020F0502020204030203"/>
                <a:ea typeface="Lato" panose="020F0502020204030203"/>
                <a:cs typeface="Lato" panose="020F0502020204030203"/>
                <a:sym typeface="Lato" panose="020F0502020204030203"/>
              </a:rPr>
              <a:t>Eg:</a:t>
            </a:r>
            <a:endParaRPr sz="1700" b="0">
              <a:solidFill>
                <a:srgbClr val="F3F3F3"/>
              </a:solidFill>
              <a:latin typeface="Lato" panose="020F0502020204030203"/>
              <a:ea typeface="Lato" panose="020F0502020204030203"/>
              <a:cs typeface="Lato" panose="020F0502020204030203"/>
              <a:sym typeface="Lato" panose="020F0502020204030203"/>
            </a:endParaRPr>
          </a:p>
          <a:p>
            <a:pPr marL="0" lvl="0" indent="0" algn="l" rtl="0">
              <a:lnSpc>
                <a:spcPct val="100000"/>
              </a:lnSpc>
              <a:spcBef>
                <a:spcPts val="0"/>
              </a:spcBef>
              <a:spcAft>
                <a:spcPts val="0"/>
              </a:spcAft>
              <a:buNone/>
            </a:pPr>
            <a:r>
              <a:rPr lang="en-GB" sz="1700" b="0">
                <a:solidFill>
                  <a:srgbClr val="F3F3F3"/>
                </a:solidFill>
                <a:latin typeface="Lato" panose="020F0502020204030203"/>
                <a:ea typeface="Lato" panose="020F0502020204030203"/>
                <a:cs typeface="Lato" panose="020F0502020204030203"/>
                <a:sym typeface="Lato" panose="020F0502020204030203"/>
              </a:rPr>
              <a:t>1. DVDs come with their cover album photo and they can be in jpg or pdf format. It </a:t>
            </a:r>
            <a:endParaRPr sz="1700" b="0">
              <a:solidFill>
                <a:srgbClr val="F3F3F3"/>
              </a:solidFill>
              <a:latin typeface="Lato" panose="020F0502020204030203"/>
              <a:ea typeface="Lato" panose="020F0502020204030203"/>
              <a:cs typeface="Lato" panose="020F0502020204030203"/>
              <a:sym typeface="Lato" panose="020F0502020204030203"/>
            </a:endParaRPr>
          </a:p>
          <a:p>
            <a:pPr marL="0" lvl="0" indent="0" algn="l" rtl="0">
              <a:lnSpc>
                <a:spcPct val="100000"/>
              </a:lnSpc>
              <a:spcBef>
                <a:spcPts val="0"/>
              </a:spcBef>
              <a:spcAft>
                <a:spcPts val="0"/>
              </a:spcAft>
              <a:buNone/>
            </a:pPr>
            <a:r>
              <a:rPr lang="en-GB" sz="1700" b="0">
                <a:solidFill>
                  <a:srgbClr val="F3F3F3"/>
                </a:solidFill>
                <a:latin typeface="Lato" panose="020F0502020204030203"/>
                <a:ea typeface="Lato" panose="020F0502020204030203"/>
                <a:cs typeface="Lato" panose="020F0502020204030203"/>
                <a:sym typeface="Lato" panose="020F0502020204030203"/>
              </a:rPr>
              <a:t>becomes difficult for the programmer to program for data that doesn’t have the same </a:t>
            </a:r>
            <a:endParaRPr sz="1700" b="0">
              <a:solidFill>
                <a:srgbClr val="F3F3F3"/>
              </a:solidFill>
              <a:latin typeface="Lato" panose="020F0502020204030203"/>
              <a:ea typeface="Lato" panose="020F0502020204030203"/>
              <a:cs typeface="Lato" panose="020F0502020204030203"/>
              <a:sym typeface="Lato" panose="020F0502020204030203"/>
            </a:endParaRPr>
          </a:p>
          <a:p>
            <a:pPr marL="0" lvl="0" indent="0" algn="l" rtl="0">
              <a:lnSpc>
                <a:spcPct val="100000"/>
              </a:lnSpc>
              <a:spcBef>
                <a:spcPts val="0"/>
              </a:spcBef>
              <a:spcAft>
                <a:spcPts val="0"/>
              </a:spcAft>
              <a:buNone/>
            </a:pPr>
            <a:r>
              <a:rPr lang="en-GB" sz="1700" b="0">
                <a:solidFill>
                  <a:srgbClr val="F3F3F3"/>
                </a:solidFill>
                <a:latin typeface="Lato" panose="020F0502020204030203"/>
                <a:ea typeface="Lato" panose="020F0502020204030203"/>
                <a:cs typeface="Lato" panose="020F0502020204030203"/>
                <a:sym typeface="Lato" panose="020F0502020204030203"/>
              </a:rPr>
              <a:t>Data.</a:t>
            </a:r>
            <a:endParaRPr sz="1700" b="0">
              <a:solidFill>
                <a:srgbClr val="F3F3F3"/>
              </a:solidFill>
              <a:latin typeface="Lato" panose="020F0502020204030203"/>
              <a:ea typeface="Lato" panose="020F0502020204030203"/>
              <a:cs typeface="Lato" panose="020F0502020204030203"/>
              <a:sym typeface="Lato" panose="020F0502020204030203"/>
            </a:endParaRPr>
          </a:p>
          <a:p>
            <a:pPr marL="0" lvl="0" indent="0" algn="l" rtl="0">
              <a:lnSpc>
                <a:spcPct val="100000"/>
              </a:lnSpc>
              <a:spcBef>
                <a:spcPts val="0"/>
              </a:spcBef>
              <a:spcAft>
                <a:spcPts val="0"/>
              </a:spcAft>
              <a:buNone/>
            </a:pPr>
            <a:r>
              <a:rPr lang="en-GB" sz="1700" b="0">
                <a:solidFill>
                  <a:srgbClr val="F3F3F3"/>
                </a:solidFill>
                <a:latin typeface="Lato" panose="020F0502020204030203"/>
                <a:ea typeface="Lato" panose="020F0502020204030203"/>
                <a:cs typeface="Lato" panose="020F0502020204030203"/>
                <a:sym typeface="Lato" panose="020F0502020204030203"/>
              </a:rPr>
              <a:t>2. If the DVD provider wants to add a little video preview of the DVD content then adding </a:t>
            </a:r>
            <a:endParaRPr sz="1700" b="0">
              <a:solidFill>
                <a:srgbClr val="F3F3F3"/>
              </a:solidFill>
              <a:latin typeface="Lato" panose="020F0502020204030203"/>
              <a:ea typeface="Lato" panose="020F0502020204030203"/>
              <a:cs typeface="Lato" panose="020F0502020204030203"/>
              <a:sym typeface="Lato" panose="020F0502020204030203"/>
            </a:endParaRPr>
          </a:p>
          <a:p>
            <a:pPr marL="0" lvl="0" indent="0" algn="l" rtl="0">
              <a:lnSpc>
                <a:spcPct val="100000"/>
              </a:lnSpc>
              <a:spcBef>
                <a:spcPts val="0"/>
              </a:spcBef>
              <a:spcAft>
                <a:spcPts val="0"/>
              </a:spcAft>
              <a:buNone/>
            </a:pPr>
            <a:r>
              <a:rPr lang="en-GB" sz="1700" b="0">
                <a:solidFill>
                  <a:srgbClr val="F3F3F3"/>
                </a:solidFill>
                <a:latin typeface="Lato" panose="020F0502020204030203"/>
                <a:ea typeface="Lato" panose="020F0502020204030203"/>
                <a:cs typeface="Lato" panose="020F0502020204030203"/>
                <a:sym typeface="Lato" panose="020F0502020204030203"/>
              </a:rPr>
              <a:t>or using such kind of files cause problems in FMS </a:t>
            </a:r>
            <a:endParaRPr sz="1700" b="0">
              <a:solidFill>
                <a:srgbClr val="F3F3F3"/>
              </a:solidFill>
              <a:latin typeface="Lato" panose="020F0502020204030203"/>
              <a:ea typeface="Lato" panose="020F0502020204030203"/>
              <a:cs typeface="Lato" panose="020F0502020204030203"/>
              <a:sym typeface="Lato" panose="020F0502020204030203"/>
            </a:endParaRPr>
          </a:p>
          <a:p>
            <a:pPr marL="0" lvl="0" indent="0" algn="l" rtl="0">
              <a:lnSpc>
                <a:spcPct val="100000"/>
              </a:lnSpc>
              <a:spcBef>
                <a:spcPts val="0"/>
              </a:spcBef>
              <a:spcAft>
                <a:spcPts val="0"/>
              </a:spcAft>
              <a:buNone/>
            </a:pPr>
            <a:r>
              <a:rPr lang="en-GB" sz="1700" b="0">
                <a:solidFill>
                  <a:srgbClr val="F3F3F3"/>
                </a:solidFill>
                <a:latin typeface="Lato" panose="020F0502020204030203"/>
                <a:ea typeface="Lato" panose="020F0502020204030203"/>
                <a:cs typeface="Lato" panose="020F0502020204030203"/>
                <a:sym typeface="Lato" panose="020F0502020204030203"/>
              </a:rPr>
              <a:t>3. When the users register themself for the first time at the DVD store, they would </a:t>
            </a:r>
            <a:endParaRPr sz="1700" b="0">
              <a:solidFill>
                <a:srgbClr val="F3F3F3"/>
              </a:solidFill>
              <a:latin typeface="Lato" panose="020F0502020204030203"/>
              <a:ea typeface="Lato" panose="020F0502020204030203"/>
              <a:cs typeface="Lato" panose="020F0502020204030203"/>
              <a:sym typeface="Lato" panose="020F0502020204030203"/>
            </a:endParaRPr>
          </a:p>
          <a:p>
            <a:pPr marL="0" lvl="0" indent="0" algn="l" rtl="0">
              <a:lnSpc>
                <a:spcPct val="100000"/>
              </a:lnSpc>
              <a:spcBef>
                <a:spcPts val="0"/>
              </a:spcBef>
              <a:spcAft>
                <a:spcPts val="0"/>
              </a:spcAft>
              <a:buNone/>
            </a:pPr>
            <a:r>
              <a:rPr lang="en-GB" sz="1700" b="0">
                <a:solidFill>
                  <a:srgbClr val="F3F3F3"/>
                </a:solidFill>
                <a:latin typeface="Lato" panose="020F0502020204030203"/>
                <a:ea typeface="Lato" panose="020F0502020204030203"/>
                <a:cs typeface="Lato" panose="020F0502020204030203"/>
                <a:sym typeface="Lato" panose="020F0502020204030203"/>
              </a:rPr>
              <a:t>require to register with some valid ID. Since the type and format of ID can vary from user </a:t>
            </a:r>
            <a:endParaRPr sz="1700" b="0">
              <a:solidFill>
                <a:srgbClr val="F3F3F3"/>
              </a:solidFill>
              <a:latin typeface="Lato" panose="020F0502020204030203"/>
              <a:ea typeface="Lato" panose="020F0502020204030203"/>
              <a:cs typeface="Lato" panose="020F0502020204030203"/>
              <a:sym typeface="Lato" panose="020F0502020204030203"/>
            </a:endParaRPr>
          </a:p>
          <a:p>
            <a:pPr marL="0" lvl="0" indent="0" algn="l" rtl="0">
              <a:lnSpc>
                <a:spcPct val="100000"/>
              </a:lnSpc>
              <a:spcBef>
                <a:spcPts val="0"/>
              </a:spcBef>
              <a:spcAft>
                <a:spcPts val="0"/>
              </a:spcAft>
              <a:buNone/>
            </a:pPr>
            <a:r>
              <a:rPr lang="en-GB" sz="1700" b="0">
                <a:solidFill>
                  <a:srgbClr val="F3F3F3"/>
                </a:solidFill>
                <a:latin typeface="Lato" panose="020F0502020204030203"/>
                <a:ea typeface="Lato" panose="020F0502020204030203"/>
                <a:cs typeface="Lato" panose="020F0502020204030203"/>
                <a:sym typeface="Lato" panose="020F0502020204030203"/>
              </a:rPr>
              <a:t>to user, this could lead to the creation of various files of different formats, serving the </a:t>
            </a:r>
            <a:endParaRPr sz="1700" b="0">
              <a:solidFill>
                <a:srgbClr val="F3F3F3"/>
              </a:solidFill>
              <a:latin typeface="Lato" panose="020F0502020204030203"/>
              <a:ea typeface="Lato" panose="020F0502020204030203"/>
              <a:cs typeface="Lato" panose="020F0502020204030203"/>
              <a:sym typeface="Lato" panose="020F0502020204030203"/>
            </a:endParaRPr>
          </a:p>
          <a:p>
            <a:pPr marL="0" lvl="0" indent="0" algn="l" rtl="0">
              <a:lnSpc>
                <a:spcPct val="100000"/>
              </a:lnSpc>
              <a:spcBef>
                <a:spcPts val="0"/>
              </a:spcBef>
              <a:spcAft>
                <a:spcPts val="0"/>
              </a:spcAft>
              <a:buNone/>
            </a:pPr>
            <a:r>
              <a:rPr lang="en-GB" sz="1700" b="0">
                <a:solidFill>
                  <a:srgbClr val="F3F3F3"/>
                </a:solidFill>
                <a:latin typeface="Lato" panose="020F0502020204030203"/>
                <a:ea typeface="Lato" panose="020F0502020204030203"/>
                <a:cs typeface="Lato" panose="020F0502020204030203"/>
                <a:sym typeface="Lato" panose="020F0502020204030203"/>
              </a:rPr>
              <a:t>same purpose. This hints towards data isolation.</a:t>
            </a:r>
            <a:endParaRPr sz="1700" b="0">
              <a:solidFill>
                <a:srgbClr val="F3F3F3"/>
              </a:solidFill>
              <a:latin typeface="Lato" panose="020F0502020204030203"/>
              <a:ea typeface="Lato" panose="020F0502020204030203"/>
              <a:cs typeface="Lato" panose="020F0502020204030203"/>
              <a:sym typeface="Lato" panose="020F0502020204030203"/>
            </a:endParaRPr>
          </a:p>
          <a:p>
            <a:pPr marL="0" lvl="0" indent="0" algn="l" rtl="0">
              <a:lnSpc>
                <a:spcPct val="100000"/>
              </a:lnSpc>
              <a:spcBef>
                <a:spcPts val="0"/>
              </a:spcBef>
              <a:spcAft>
                <a:spcPts val="0"/>
              </a:spcAft>
              <a:buNone/>
            </a:pPr>
            <a:endParaRPr sz="1700" b="0">
              <a:solidFill>
                <a:srgbClr val="F3F3F3"/>
              </a:solidFill>
              <a:latin typeface="Lato" panose="020F0502020204030203"/>
              <a:ea typeface="Lato" panose="020F0502020204030203"/>
              <a:cs typeface="Lato" panose="020F0502020204030203"/>
              <a:sym typeface="Lato" panose="020F0502020204030203"/>
            </a:endParaRPr>
          </a:p>
          <a:p>
            <a:pPr marL="0" lvl="0" indent="0" algn="l" rtl="0">
              <a:lnSpc>
                <a:spcPct val="100000"/>
              </a:lnSpc>
              <a:spcBef>
                <a:spcPts val="0"/>
              </a:spcBef>
              <a:spcAft>
                <a:spcPts val="0"/>
              </a:spcAft>
              <a:buNone/>
            </a:pPr>
            <a:endParaRPr sz="1700" b="0">
              <a:solidFill>
                <a:srgbClr val="F3F3F3"/>
              </a:solidFill>
              <a:latin typeface="Lato" panose="020F0502020204030203"/>
              <a:ea typeface="Lato" panose="020F0502020204030203"/>
              <a:cs typeface="Lato" panose="020F0502020204030203"/>
              <a:sym typeface="Lato" panose="020F0502020204030203"/>
            </a:endParaRPr>
          </a:p>
          <a:p>
            <a:pPr marL="0" lvl="0" indent="0" algn="l" rtl="0">
              <a:lnSpc>
                <a:spcPct val="100000"/>
              </a:lnSpc>
              <a:spcBef>
                <a:spcPts val="0"/>
              </a:spcBef>
              <a:spcAft>
                <a:spcPts val="0"/>
              </a:spcAft>
              <a:buNone/>
            </a:pPr>
            <a:endParaRPr sz="1700" b="0">
              <a:solidFill>
                <a:srgbClr val="F3F3F3"/>
              </a:solidFill>
              <a:latin typeface="Lato" panose="020F0502020204030203"/>
              <a:ea typeface="Lato" panose="020F0502020204030203"/>
              <a:cs typeface="Lato" panose="020F0502020204030203"/>
              <a:sym typeface="Lato" panose="020F0502020204030203"/>
            </a:endParaRPr>
          </a:p>
          <a:p>
            <a:pPr marL="0" lvl="0" indent="0" algn="l" rtl="0">
              <a:lnSpc>
                <a:spcPct val="100000"/>
              </a:lnSpc>
              <a:spcBef>
                <a:spcPts val="0"/>
              </a:spcBef>
              <a:spcAft>
                <a:spcPts val="0"/>
              </a:spcAft>
              <a:buNone/>
            </a:pPr>
            <a:endParaRPr sz="1700" b="0">
              <a:solidFill>
                <a:srgbClr val="F3F3F3"/>
              </a:solidFill>
              <a:latin typeface="Lato" panose="020F0502020204030203"/>
              <a:ea typeface="Lato" panose="020F0502020204030203"/>
              <a:cs typeface="Lato" panose="020F0502020204030203"/>
              <a:sym typeface="Lato" panose="020F0502020204030203"/>
            </a:endParaRPr>
          </a:p>
          <a:p>
            <a:pPr marL="0" lvl="0" indent="0" algn="l" rtl="0">
              <a:lnSpc>
                <a:spcPct val="100000"/>
              </a:lnSpc>
              <a:spcBef>
                <a:spcPts val="0"/>
              </a:spcBef>
              <a:spcAft>
                <a:spcPts val="0"/>
              </a:spcAft>
              <a:buNone/>
            </a:pPr>
            <a:endParaRPr sz="1700" b="0">
              <a:solidFill>
                <a:srgbClr val="F3F3F3"/>
              </a:solidFill>
              <a:latin typeface="Lato" panose="020F0502020204030203"/>
              <a:ea typeface="Lato" panose="020F0502020204030203"/>
              <a:cs typeface="Lato" panose="020F0502020204030203"/>
              <a:sym typeface="Lato" panose="020F0502020204030203"/>
            </a:endParaRPr>
          </a:p>
          <a:p>
            <a:pPr marL="0" lvl="0" indent="0" algn="l" rtl="0">
              <a:lnSpc>
                <a:spcPct val="100000"/>
              </a:lnSpc>
              <a:spcBef>
                <a:spcPts val="0"/>
              </a:spcBef>
              <a:spcAft>
                <a:spcPts val="0"/>
              </a:spcAft>
              <a:buNone/>
            </a:pPr>
            <a:endParaRPr sz="1700" b="0">
              <a:solidFill>
                <a:srgbClr val="F3F3F3"/>
              </a:solidFill>
              <a:latin typeface="Lato" panose="020F0502020204030203"/>
              <a:ea typeface="Lato" panose="020F0502020204030203"/>
              <a:cs typeface="Lato" panose="020F0502020204030203"/>
              <a:sym typeface="Lato" panose="020F0502020204030203"/>
            </a:endParaRPr>
          </a:p>
          <a:p>
            <a:pPr marL="0" lvl="0" indent="0" algn="l" rtl="0">
              <a:lnSpc>
                <a:spcPct val="115000"/>
              </a:lnSpc>
              <a:spcBef>
                <a:spcPts val="0"/>
              </a:spcBef>
              <a:spcAft>
                <a:spcPts val="0"/>
              </a:spcAft>
              <a:buNone/>
            </a:pPr>
            <a:endParaRPr sz="1800">
              <a:solidFill>
                <a:srgbClr val="F3F3F3"/>
              </a:solidFill>
              <a:latin typeface="Lato" panose="020F0502020204030203"/>
              <a:ea typeface="Lato" panose="020F0502020204030203"/>
              <a:cs typeface="Lato" panose="020F0502020204030203"/>
              <a:sym typeface="Lato" panose="020F0502020204030203"/>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49" name="Shape 149"/>
        <p:cNvGrpSpPr/>
        <p:nvPr/>
      </p:nvGrpSpPr>
      <p:grpSpPr>
        <a:xfrm>
          <a:off x="0" y="0"/>
          <a:ext cx="0" cy="0"/>
          <a:chOff x="0" y="0"/>
          <a:chExt cx="0" cy="0"/>
        </a:xfrm>
      </p:grpSpPr>
      <p:sp>
        <p:nvSpPr>
          <p:cNvPr id="150" name="Google Shape;150;p26"/>
          <p:cNvSpPr txBox="1"/>
          <p:nvPr>
            <p:ph type="title"/>
          </p:nvPr>
        </p:nvSpPr>
        <p:spPr>
          <a:xfrm>
            <a:off x="256200" y="250825"/>
            <a:ext cx="8631600" cy="910800"/>
          </a:xfrm>
          <a:prstGeom prst="rect">
            <a:avLst/>
          </a:prstGeom>
          <a:noFill/>
        </p:spPr>
        <p:txBody>
          <a:bodyPr spcFirstLastPara="1" wrap="square" lIns="91425" tIns="91425" rIns="91425" bIns="91425" anchor="t" anchorCtr="0">
            <a:noAutofit/>
          </a:bodyPr>
          <a:lstStyle/>
          <a:p>
            <a:pPr marL="0" lvl="0" indent="0" algn="l" rtl="0">
              <a:spcBef>
                <a:spcPts val="0"/>
              </a:spcBef>
              <a:spcAft>
                <a:spcPts val="0"/>
              </a:spcAft>
              <a:buNone/>
            </a:pPr>
            <a:r>
              <a:rPr lang="en-GB">
                <a:solidFill>
                  <a:schemeClr val="accent5"/>
                </a:solidFill>
              </a:rPr>
              <a:t>Atomicity of Updates</a:t>
            </a:r>
            <a:endParaRPr>
              <a:solidFill>
                <a:schemeClr val="accent5"/>
              </a:solidFill>
            </a:endParaRPr>
          </a:p>
          <a:p>
            <a:pPr marL="0" lvl="0" indent="0" algn="l" rtl="0">
              <a:spcBef>
                <a:spcPts val="0"/>
              </a:spcBef>
              <a:spcAft>
                <a:spcPts val="0"/>
              </a:spcAft>
              <a:buNone/>
            </a:pPr>
          </a:p>
          <a:p>
            <a:pPr marL="0" lvl="0" indent="0" algn="l" rtl="0">
              <a:spcBef>
                <a:spcPts val="0"/>
              </a:spcBef>
              <a:spcAft>
                <a:spcPts val="0"/>
              </a:spcAft>
              <a:buNone/>
            </a:pPr>
          </a:p>
        </p:txBody>
      </p:sp>
      <p:sp>
        <p:nvSpPr>
          <p:cNvPr id="151" name="Google Shape;151;p26"/>
          <p:cNvSpPr txBox="1"/>
          <p:nvPr>
            <p:ph type="title"/>
          </p:nvPr>
        </p:nvSpPr>
        <p:spPr>
          <a:xfrm>
            <a:off x="345000" y="1180125"/>
            <a:ext cx="8454000" cy="35784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2200">
                <a:solidFill>
                  <a:srgbClr val="F3F3F3"/>
                </a:solidFill>
                <a:latin typeface="Lato" panose="020F0502020204030203"/>
                <a:ea typeface="Lato" panose="020F0502020204030203"/>
                <a:cs typeface="Lato" panose="020F0502020204030203"/>
                <a:sym typeface="Lato" panose="020F0502020204030203"/>
              </a:rPr>
              <a:t>When many process are running if single process is missed then that will never take place.</a:t>
            </a:r>
            <a:endParaRPr sz="2200">
              <a:solidFill>
                <a:srgbClr val="F3F3F3"/>
              </a:solidFill>
              <a:latin typeface="Lato" panose="020F0502020204030203"/>
              <a:ea typeface="Lato" panose="020F0502020204030203"/>
              <a:cs typeface="Lato" panose="020F0502020204030203"/>
              <a:sym typeface="Lato" panose="020F0502020204030203"/>
            </a:endParaRPr>
          </a:p>
          <a:p>
            <a:pPr marL="0" lvl="0" indent="0" algn="l" rtl="0">
              <a:lnSpc>
                <a:spcPct val="100000"/>
              </a:lnSpc>
              <a:spcBef>
                <a:spcPts val="0"/>
              </a:spcBef>
              <a:spcAft>
                <a:spcPts val="0"/>
              </a:spcAft>
              <a:buNone/>
            </a:pPr>
            <a:r>
              <a:rPr lang="en-GB" sz="1700" b="0">
                <a:solidFill>
                  <a:srgbClr val="F3F3F3"/>
                </a:solidFill>
                <a:latin typeface="Lato" panose="020F0502020204030203"/>
                <a:ea typeface="Lato" panose="020F0502020204030203"/>
                <a:cs typeface="Lato" panose="020F0502020204030203"/>
                <a:sym typeface="Lato" panose="020F0502020204030203"/>
              </a:rPr>
              <a:t>Eg:</a:t>
            </a:r>
            <a:endParaRPr sz="1700" b="0">
              <a:solidFill>
                <a:srgbClr val="F3F3F3"/>
              </a:solidFill>
              <a:latin typeface="Lato" panose="020F0502020204030203"/>
              <a:ea typeface="Lato" panose="020F0502020204030203"/>
              <a:cs typeface="Lato" panose="020F0502020204030203"/>
              <a:sym typeface="Lato" panose="020F0502020204030203"/>
            </a:endParaRPr>
          </a:p>
          <a:p>
            <a:pPr marL="0" lvl="0" indent="0" algn="l" rtl="0">
              <a:lnSpc>
                <a:spcPct val="100000"/>
              </a:lnSpc>
              <a:spcBef>
                <a:spcPts val="0"/>
              </a:spcBef>
              <a:spcAft>
                <a:spcPts val="0"/>
              </a:spcAft>
              <a:buNone/>
            </a:pPr>
            <a:r>
              <a:rPr lang="en-GB" sz="1700" b="0">
                <a:solidFill>
                  <a:srgbClr val="F3F3F3"/>
                </a:solidFill>
                <a:latin typeface="Lato" panose="020F0502020204030203"/>
                <a:ea typeface="Lato" panose="020F0502020204030203"/>
                <a:cs typeface="Lato" panose="020F0502020204030203"/>
                <a:sym typeface="Lato" panose="020F0502020204030203"/>
              </a:rPr>
              <a:t>1. If the user has initiated the payment through online mode. Now the amount got </a:t>
            </a:r>
            <a:endParaRPr sz="1700" b="0">
              <a:solidFill>
                <a:srgbClr val="F3F3F3"/>
              </a:solidFill>
              <a:latin typeface="Lato" panose="020F0502020204030203"/>
              <a:ea typeface="Lato" panose="020F0502020204030203"/>
              <a:cs typeface="Lato" panose="020F0502020204030203"/>
              <a:sym typeface="Lato" panose="020F0502020204030203"/>
            </a:endParaRPr>
          </a:p>
          <a:p>
            <a:pPr marL="0" lvl="0" indent="0" algn="l" rtl="0">
              <a:lnSpc>
                <a:spcPct val="100000"/>
              </a:lnSpc>
              <a:spcBef>
                <a:spcPts val="0"/>
              </a:spcBef>
              <a:spcAft>
                <a:spcPts val="0"/>
              </a:spcAft>
              <a:buNone/>
            </a:pPr>
            <a:r>
              <a:rPr lang="en-GB" sz="1700" b="0">
                <a:solidFill>
                  <a:srgbClr val="F3F3F3"/>
                </a:solidFill>
                <a:latin typeface="Lato" panose="020F0502020204030203"/>
                <a:ea typeface="Lato" panose="020F0502020204030203"/>
                <a:cs typeface="Lato" panose="020F0502020204030203"/>
                <a:sym typeface="Lato" panose="020F0502020204030203"/>
              </a:rPr>
              <a:t>deducted from the customer and didn’t credit to the store account.</a:t>
            </a:r>
            <a:endParaRPr sz="1700" b="0">
              <a:solidFill>
                <a:srgbClr val="F3F3F3"/>
              </a:solidFill>
              <a:latin typeface="Lato" panose="020F0502020204030203"/>
              <a:ea typeface="Lato" panose="020F0502020204030203"/>
              <a:cs typeface="Lato" panose="020F0502020204030203"/>
              <a:sym typeface="Lato" panose="020F0502020204030203"/>
            </a:endParaRPr>
          </a:p>
          <a:p>
            <a:pPr marL="0" lvl="0" indent="0" algn="l" rtl="0">
              <a:lnSpc>
                <a:spcPct val="100000"/>
              </a:lnSpc>
              <a:spcBef>
                <a:spcPts val="0"/>
              </a:spcBef>
              <a:spcAft>
                <a:spcPts val="0"/>
              </a:spcAft>
              <a:buNone/>
            </a:pPr>
            <a:r>
              <a:rPr lang="en-GB" sz="1700" b="0">
                <a:solidFill>
                  <a:srgbClr val="F3F3F3"/>
                </a:solidFill>
                <a:latin typeface="Lato" panose="020F0502020204030203"/>
                <a:ea typeface="Lato" panose="020F0502020204030203"/>
                <a:cs typeface="Lato" panose="020F0502020204030203"/>
                <a:sym typeface="Lato" panose="020F0502020204030203"/>
              </a:rPr>
              <a:t>2. If a new collection of DVDs has arrived at the store but due to failure it didn’t get </a:t>
            </a:r>
            <a:endParaRPr sz="1700" b="0">
              <a:solidFill>
                <a:srgbClr val="F3F3F3"/>
              </a:solidFill>
              <a:latin typeface="Lato" panose="020F0502020204030203"/>
              <a:ea typeface="Lato" panose="020F0502020204030203"/>
              <a:cs typeface="Lato" panose="020F0502020204030203"/>
              <a:sym typeface="Lato" panose="020F0502020204030203"/>
            </a:endParaRPr>
          </a:p>
          <a:p>
            <a:pPr marL="0" lvl="0" indent="0" algn="l" rtl="0">
              <a:lnSpc>
                <a:spcPct val="100000"/>
              </a:lnSpc>
              <a:spcBef>
                <a:spcPts val="0"/>
              </a:spcBef>
              <a:spcAft>
                <a:spcPts val="0"/>
              </a:spcAft>
              <a:buNone/>
            </a:pPr>
            <a:r>
              <a:rPr lang="en-GB" sz="1700" b="0">
                <a:solidFill>
                  <a:srgbClr val="F3F3F3"/>
                </a:solidFill>
                <a:latin typeface="Lato" panose="020F0502020204030203"/>
                <a:ea typeface="Lato" panose="020F0502020204030203"/>
                <a:cs typeface="Lato" panose="020F0502020204030203"/>
                <a:sym typeface="Lato" panose="020F0502020204030203"/>
              </a:rPr>
              <a:t>updated in the system at the moment then the user won’t be able to find out about the </a:t>
            </a:r>
            <a:endParaRPr sz="1700" b="0">
              <a:solidFill>
                <a:srgbClr val="F3F3F3"/>
              </a:solidFill>
              <a:latin typeface="Lato" panose="020F0502020204030203"/>
              <a:ea typeface="Lato" panose="020F0502020204030203"/>
              <a:cs typeface="Lato" panose="020F0502020204030203"/>
              <a:sym typeface="Lato" panose="020F0502020204030203"/>
            </a:endParaRPr>
          </a:p>
          <a:p>
            <a:pPr marL="0" lvl="0" indent="0" algn="l" rtl="0">
              <a:lnSpc>
                <a:spcPct val="100000"/>
              </a:lnSpc>
              <a:spcBef>
                <a:spcPts val="0"/>
              </a:spcBef>
              <a:spcAft>
                <a:spcPts val="0"/>
              </a:spcAft>
              <a:buNone/>
            </a:pPr>
            <a:r>
              <a:rPr lang="en-GB" sz="1700" b="0">
                <a:solidFill>
                  <a:srgbClr val="F3F3F3"/>
                </a:solidFill>
                <a:latin typeface="Lato" panose="020F0502020204030203"/>
                <a:ea typeface="Lato" panose="020F0502020204030203"/>
                <a:cs typeface="Lato" panose="020F0502020204030203"/>
                <a:sym typeface="Lato" panose="020F0502020204030203"/>
              </a:rPr>
              <a:t>new collection which has arrived. </a:t>
            </a:r>
            <a:endParaRPr sz="1700" b="0">
              <a:solidFill>
                <a:srgbClr val="F3F3F3"/>
              </a:solidFill>
              <a:latin typeface="Lato" panose="020F0502020204030203"/>
              <a:ea typeface="Lato" panose="020F0502020204030203"/>
              <a:cs typeface="Lato" panose="020F0502020204030203"/>
              <a:sym typeface="Lato" panose="020F0502020204030203"/>
            </a:endParaRPr>
          </a:p>
          <a:p>
            <a:pPr marL="0" lvl="0" indent="0" algn="l" rtl="0">
              <a:lnSpc>
                <a:spcPct val="100000"/>
              </a:lnSpc>
              <a:spcBef>
                <a:spcPts val="0"/>
              </a:spcBef>
              <a:spcAft>
                <a:spcPts val="0"/>
              </a:spcAft>
              <a:buNone/>
            </a:pPr>
            <a:r>
              <a:rPr lang="en-GB" sz="1700" b="0">
                <a:solidFill>
                  <a:srgbClr val="F3F3F3"/>
                </a:solidFill>
                <a:latin typeface="Lato" panose="020F0502020204030203"/>
                <a:ea typeface="Lato" panose="020F0502020204030203"/>
                <a:cs typeface="Lato" panose="020F0502020204030203"/>
                <a:sym typeface="Lato" panose="020F0502020204030203"/>
              </a:rPr>
              <a:t>3. If the customer rents the DVDs, and for the time being it didn’t get updated in the </a:t>
            </a:r>
            <a:endParaRPr sz="1700" b="0">
              <a:solidFill>
                <a:srgbClr val="F3F3F3"/>
              </a:solidFill>
              <a:latin typeface="Lato" panose="020F0502020204030203"/>
              <a:ea typeface="Lato" panose="020F0502020204030203"/>
              <a:cs typeface="Lato" panose="020F0502020204030203"/>
              <a:sym typeface="Lato" panose="020F0502020204030203"/>
            </a:endParaRPr>
          </a:p>
          <a:p>
            <a:pPr marL="0" lvl="0" indent="0" algn="l" rtl="0">
              <a:lnSpc>
                <a:spcPct val="100000"/>
              </a:lnSpc>
              <a:spcBef>
                <a:spcPts val="0"/>
              </a:spcBef>
              <a:spcAft>
                <a:spcPts val="0"/>
              </a:spcAft>
              <a:buNone/>
            </a:pPr>
            <a:r>
              <a:rPr lang="en-GB" sz="1700" b="0">
                <a:solidFill>
                  <a:srgbClr val="F3F3F3"/>
                </a:solidFill>
                <a:latin typeface="Lato" panose="020F0502020204030203"/>
                <a:ea typeface="Lato" panose="020F0502020204030203"/>
                <a:cs typeface="Lato" panose="020F0502020204030203"/>
                <a:sym typeface="Lato" panose="020F0502020204030203"/>
              </a:rPr>
              <a:t>particular data then there will be an error in the list of available DVDs, rented DVDs, etc.</a:t>
            </a:r>
            <a:endParaRPr sz="1700" b="0">
              <a:solidFill>
                <a:srgbClr val="F3F3F3"/>
              </a:solidFill>
              <a:latin typeface="Lato" panose="020F0502020204030203"/>
              <a:ea typeface="Lato" panose="020F0502020204030203"/>
              <a:cs typeface="Lato" panose="020F0502020204030203"/>
              <a:sym typeface="Lato" panose="020F0502020204030203"/>
            </a:endParaRPr>
          </a:p>
          <a:p>
            <a:pPr marL="0" lvl="0" indent="0" algn="l" rtl="0">
              <a:lnSpc>
                <a:spcPct val="100000"/>
              </a:lnSpc>
              <a:spcBef>
                <a:spcPts val="0"/>
              </a:spcBef>
              <a:spcAft>
                <a:spcPts val="0"/>
              </a:spcAft>
              <a:buNone/>
            </a:pPr>
            <a:endParaRPr sz="1700" b="0">
              <a:solidFill>
                <a:srgbClr val="F3F3F3"/>
              </a:solidFill>
              <a:latin typeface="Lato" panose="020F0502020204030203"/>
              <a:ea typeface="Lato" panose="020F0502020204030203"/>
              <a:cs typeface="Lato" panose="020F0502020204030203"/>
              <a:sym typeface="Lato" panose="020F0502020204030203"/>
            </a:endParaRPr>
          </a:p>
          <a:p>
            <a:pPr marL="0" lvl="0" indent="0" algn="l" rtl="0">
              <a:lnSpc>
                <a:spcPct val="100000"/>
              </a:lnSpc>
              <a:spcBef>
                <a:spcPts val="0"/>
              </a:spcBef>
              <a:spcAft>
                <a:spcPts val="0"/>
              </a:spcAft>
              <a:buNone/>
            </a:pPr>
            <a:endParaRPr sz="1700" b="0">
              <a:solidFill>
                <a:srgbClr val="F3F3F3"/>
              </a:solidFill>
              <a:latin typeface="Lato" panose="020F0502020204030203"/>
              <a:ea typeface="Lato" panose="020F0502020204030203"/>
              <a:cs typeface="Lato" panose="020F0502020204030203"/>
              <a:sym typeface="Lato" panose="020F0502020204030203"/>
            </a:endParaRPr>
          </a:p>
          <a:p>
            <a:pPr marL="0" lvl="0" indent="0" algn="l" rtl="0">
              <a:lnSpc>
                <a:spcPct val="100000"/>
              </a:lnSpc>
              <a:spcBef>
                <a:spcPts val="0"/>
              </a:spcBef>
              <a:spcAft>
                <a:spcPts val="0"/>
              </a:spcAft>
              <a:buNone/>
            </a:pPr>
            <a:endParaRPr sz="1700" b="0">
              <a:solidFill>
                <a:srgbClr val="F3F3F3"/>
              </a:solidFill>
              <a:latin typeface="Lato" panose="020F0502020204030203"/>
              <a:ea typeface="Lato" panose="020F0502020204030203"/>
              <a:cs typeface="Lato" panose="020F0502020204030203"/>
              <a:sym typeface="Lato" panose="020F0502020204030203"/>
            </a:endParaRPr>
          </a:p>
          <a:p>
            <a:pPr marL="0" lvl="0" indent="0" algn="l" rtl="0">
              <a:lnSpc>
                <a:spcPct val="100000"/>
              </a:lnSpc>
              <a:spcBef>
                <a:spcPts val="0"/>
              </a:spcBef>
              <a:spcAft>
                <a:spcPts val="0"/>
              </a:spcAft>
              <a:buNone/>
            </a:pPr>
            <a:endParaRPr sz="1700" b="0">
              <a:solidFill>
                <a:srgbClr val="F3F3F3"/>
              </a:solidFill>
              <a:latin typeface="Lato" panose="020F0502020204030203"/>
              <a:ea typeface="Lato" panose="020F0502020204030203"/>
              <a:cs typeface="Lato" panose="020F0502020204030203"/>
              <a:sym typeface="Lato" panose="020F0502020204030203"/>
            </a:endParaRPr>
          </a:p>
          <a:p>
            <a:pPr marL="0" lvl="0" indent="0" algn="l" rtl="0">
              <a:lnSpc>
                <a:spcPct val="100000"/>
              </a:lnSpc>
              <a:spcBef>
                <a:spcPts val="0"/>
              </a:spcBef>
              <a:spcAft>
                <a:spcPts val="0"/>
              </a:spcAft>
              <a:buNone/>
            </a:pPr>
            <a:endParaRPr sz="1700" b="0">
              <a:solidFill>
                <a:srgbClr val="F3F3F3"/>
              </a:solidFill>
              <a:latin typeface="Lato" panose="020F0502020204030203"/>
              <a:ea typeface="Lato" panose="020F0502020204030203"/>
              <a:cs typeface="Lato" panose="020F0502020204030203"/>
              <a:sym typeface="Lato" panose="020F0502020204030203"/>
            </a:endParaRPr>
          </a:p>
          <a:p>
            <a:pPr marL="0" lvl="0" indent="0" algn="l" rtl="0">
              <a:lnSpc>
                <a:spcPct val="100000"/>
              </a:lnSpc>
              <a:spcBef>
                <a:spcPts val="0"/>
              </a:spcBef>
              <a:spcAft>
                <a:spcPts val="0"/>
              </a:spcAft>
              <a:buNone/>
            </a:pPr>
            <a:endParaRPr sz="1700" b="0">
              <a:solidFill>
                <a:srgbClr val="F3F3F3"/>
              </a:solidFill>
              <a:latin typeface="Lato" panose="020F0502020204030203"/>
              <a:ea typeface="Lato" panose="020F0502020204030203"/>
              <a:cs typeface="Lato" panose="020F0502020204030203"/>
              <a:sym typeface="Lato" panose="020F0502020204030203"/>
            </a:endParaRPr>
          </a:p>
          <a:p>
            <a:pPr marL="0" lvl="0" indent="0" algn="l" rtl="0">
              <a:lnSpc>
                <a:spcPct val="100000"/>
              </a:lnSpc>
              <a:spcBef>
                <a:spcPts val="0"/>
              </a:spcBef>
              <a:spcAft>
                <a:spcPts val="0"/>
              </a:spcAft>
              <a:buNone/>
            </a:pPr>
            <a:endParaRPr sz="1700" b="0">
              <a:solidFill>
                <a:srgbClr val="F3F3F3"/>
              </a:solidFill>
              <a:latin typeface="Lato" panose="020F0502020204030203"/>
              <a:ea typeface="Lato" panose="020F0502020204030203"/>
              <a:cs typeface="Lato" panose="020F0502020204030203"/>
              <a:sym typeface="Lato" panose="020F0502020204030203"/>
            </a:endParaRPr>
          </a:p>
          <a:p>
            <a:pPr marL="0" lvl="0" indent="0" algn="l" rtl="0">
              <a:lnSpc>
                <a:spcPct val="100000"/>
              </a:lnSpc>
              <a:spcBef>
                <a:spcPts val="0"/>
              </a:spcBef>
              <a:spcAft>
                <a:spcPts val="0"/>
              </a:spcAft>
              <a:buNone/>
            </a:pPr>
            <a:endParaRPr sz="1700" b="0">
              <a:solidFill>
                <a:srgbClr val="F3F3F3"/>
              </a:solidFill>
              <a:latin typeface="Lato" panose="020F0502020204030203"/>
              <a:ea typeface="Lato" panose="020F0502020204030203"/>
              <a:cs typeface="Lato" panose="020F0502020204030203"/>
              <a:sym typeface="Lato" panose="020F0502020204030203"/>
            </a:endParaRPr>
          </a:p>
          <a:p>
            <a:pPr marL="0" lvl="0" indent="0" algn="l" rtl="0">
              <a:lnSpc>
                <a:spcPct val="100000"/>
              </a:lnSpc>
              <a:spcBef>
                <a:spcPts val="0"/>
              </a:spcBef>
              <a:spcAft>
                <a:spcPts val="0"/>
              </a:spcAft>
              <a:buNone/>
            </a:pPr>
            <a:endParaRPr sz="1700" b="0">
              <a:solidFill>
                <a:srgbClr val="F3F3F3"/>
              </a:solidFill>
              <a:latin typeface="Lato" panose="020F0502020204030203"/>
              <a:ea typeface="Lato" panose="020F0502020204030203"/>
              <a:cs typeface="Lato" panose="020F0502020204030203"/>
              <a:sym typeface="Lato" panose="020F0502020204030203"/>
            </a:endParaRPr>
          </a:p>
          <a:p>
            <a:pPr marL="0" lvl="0" indent="0" algn="l" rtl="0">
              <a:lnSpc>
                <a:spcPct val="115000"/>
              </a:lnSpc>
              <a:spcBef>
                <a:spcPts val="0"/>
              </a:spcBef>
              <a:spcAft>
                <a:spcPts val="0"/>
              </a:spcAft>
              <a:buNone/>
            </a:pPr>
            <a:endParaRPr sz="1800">
              <a:solidFill>
                <a:srgbClr val="F3F3F3"/>
              </a:solidFill>
              <a:latin typeface="Lato" panose="020F0502020204030203"/>
              <a:ea typeface="Lato" panose="020F0502020204030203"/>
              <a:cs typeface="Lato" panose="020F0502020204030203"/>
              <a:sym typeface="Lato" panose="020F0502020204030203"/>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55" name="Shape 155"/>
        <p:cNvGrpSpPr/>
        <p:nvPr/>
      </p:nvGrpSpPr>
      <p:grpSpPr>
        <a:xfrm>
          <a:off x="0" y="0"/>
          <a:ext cx="0" cy="0"/>
          <a:chOff x="0" y="0"/>
          <a:chExt cx="0" cy="0"/>
        </a:xfrm>
      </p:grpSpPr>
      <p:sp>
        <p:nvSpPr>
          <p:cNvPr id="156" name="Google Shape;156;p27"/>
          <p:cNvSpPr txBox="1"/>
          <p:nvPr>
            <p:ph type="title"/>
          </p:nvPr>
        </p:nvSpPr>
        <p:spPr>
          <a:xfrm>
            <a:off x="256200" y="250825"/>
            <a:ext cx="8631600" cy="910800"/>
          </a:xfrm>
          <a:prstGeom prst="rect">
            <a:avLst/>
          </a:prstGeom>
          <a:noFill/>
        </p:spPr>
        <p:txBody>
          <a:bodyPr spcFirstLastPara="1" wrap="square" lIns="91425" tIns="91425" rIns="91425" bIns="91425" anchor="t" anchorCtr="0">
            <a:noAutofit/>
          </a:bodyPr>
          <a:lstStyle/>
          <a:p>
            <a:pPr marL="0" lvl="0" indent="0" algn="l" rtl="0">
              <a:spcBef>
                <a:spcPts val="0"/>
              </a:spcBef>
              <a:spcAft>
                <a:spcPts val="0"/>
              </a:spcAft>
              <a:buNone/>
            </a:pPr>
            <a:r>
              <a:rPr lang="en-GB">
                <a:solidFill>
                  <a:schemeClr val="accent5"/>
                </a:solidFill>
              </a:rPr>
              <a:t>Atomicity of Updates</a:t>
            </a:r>
            <a:endParaRPr>
              <a:solidFill>
                <a:schemeClr val="accent5"/>
              </a:solidFill>
            </a:endParaRPr>
          </a:p>
          <a:p>
            <a:pPr marL="0" lvl="0" indent="0" algn="l" rtl="0">
              <a:spcBef>
                <a:spcPts val="0"/>
              </a:spcBef>
              <a:spcAft>
                <a:spcPts val="0"/>
              </a:spcAft>
              <a:buNone/>
            </a:pPr>
          </a:p>
          <a:p>
            <a:pPr marL="0" lvl="0" indent="0" algn="l" rtl="0">
              <a:spcBef>
                <a:spcPts val="0"/>
              </a:spcBef>
              <a:spcAft>
                <a:spcPts val="0"/>
              </a:spcAft>
              <a:buNone/>
            </a:pPr>
          </a:p>
        </p:txBody>
      </p:sp>
      <p:sp>
        <p:nvSpPr>
          <p:cNvPr id="157" name="Google Shape;157;p27"/>
          <p:cNvSpPr txBox="1"/>
          <p:nvPr>
            <p:ph type="title"/>
          </p:nvPr>
        </p:nvSpPr>
        <p:spPr>
          <a:xfrm>
            <a:off x="345000" y="1180125"/>
            <a:ext cx="8454000" cy="35784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2200">
                <a:solidFill>
                  <a:srgbClr val="F3F3F3"/>
                </a:solidFill>
                <a:latin typeface="Lato" panose="020F0502020204030203"/>
                <a:ea typeface="Lato" panose="020F0502020204030203"/>
                <a:cs typeface="Lato" panose="020F0502020204030203"/>
                <a:sym typeface="Lato" panose="020F0502020204030203"/>
              </a:rPr>
              <a:t>When many process are running if single process is missed then that will never take place.</a:t>
            </a:r>
            <a:endParaRPr sz="2200">
              <a:solidFill>
                <a:srgbClr val="F3F3F3"/>
              </a:solidFill>
              <a:latin typeface="Lato" panose="020F0502020204030203"/>
              <a:ea typeface="Lato" panose="020F0502020204030203"/>
              <a:cs typeface="Lato" panose="020F0502020204030203"/>
              <a:sym typeface="Lato" panose="020F0502020204030203"/>
            </a:endParaRPr>
          </a:p>
          <a:p>
            <a:pPr marL="0" lvl="0" indent="0" algn="l" rtl="0">
              <a:lnSpc>
                <a:spcPct val="100000"/>
              </a:lnSpc>
              <a:spcBef>
                <a:spcPts val="0"/>
              </a:spcBef>
              <a:spcAft>
                <a:spcPts val="0"/>
              </a:spcAft>
              <a:buNone/>
            </a:pPr>
            <a:r>
              <a:rPr lang="en-GB" sz="1700" b="0">
                <a:solidFill>
                  <a:srgbClr val="F3F3F3"/>
                </a:solidFill>
                <a:latin typeface="Lato" panose="020F0502020204030203"/>
                <a:ea typeface="Lato" panose="020F0502020204030203"/>
                <a:cs typeface="Lato" panose="020F0502020204030203"/>
                <a:sym typeface="Lato" panose="020F0502020204030203"/>
              </a:rPr>
              <a:t>Eg:</a:t>
            </a:r>
            <a:endParaRPr sz="1700" b="0">
              <a:solidFill>
                <a:srgbClr val="F3F3F3"/>
              </a:solidFill>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r>
              <a:rPr lang="en-GB" sz="1700" b="0">
                <a:solidFill>
                  <a:srgbClr val="F3F3F3"/>
                </a:solidFill>
                <a:latin typeface="Lato" panose="020F0502020204030203"/>
                <a:ea typeface="Lato" panose="020F0502020204030203"/>
                <a:cs typeface="Lato" panose="020F0502020204030203"/>
                <a:sym typeface="Lato" panose="020F0502020204030203"/>
              </a:rPr>
              <a:t>4. If the company chooses to discontinue the game due to some reasons (like </a:t>
            </a:r>
            <a:endParaRPr sz="1700" b="0">
              <a:solidFill>
                <a:srgbClr val="F3F3F3"/>
              </a:solidFill>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r>
              <a:rPr lang="en-GB" sz="1700" b="0">
                <a:solidFill>
                  <a:srgbClr val="F3F3F3"/>
                </a:solidFill>
                <a:latin typeface="Lato" panose="020F0502020204030203"/>
                <a:ea typeface="Lato" panose="020F0502020204030203"/>
                <a:cs typeface="Lato" panose="020F0502020204030203"/>
                <a:sym typeface="Lato" panose="020F0502020204030203"/>
              </a:rPr>
              <a:t>Cyberpunk 2077) and due to the failure list that didn’t get updated then the customer will </a:t>
            </a:r>
            <a:endParaRPr sz="1700" b="0">
              <a:solidFill>
                <a:srgbClr val="F3F3F3"/>
              </a:solidFill>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r>
              <a:rPr lang="en-GB" sz="1700" b="0">
                <a:solidFill>
                  <a:srgbClr val="F3F3F3"/>
                </a:solidFill>
                <a:latin typeface="Lato" panose="020F0502020204030203"/>
                <a:ea typeface="Lato" panose="020F0502020204030203"/>
                <a:cs typeface="Lato" panose="020F0502020204030203"/>
                <a:sym typeface="Lato" panose="020F0502020204030203"/>
              </a:rPr>
              <a:t>continue to rent the DVD.</a:t>
            </a:r>
            <a:endParaRPr sz="1700" b="0">
              <a:solidFill>
                <a:srgbClr val="F3F3F3"/>
              </a:solidFill>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r>
              <a:rPr lang="en-GB" sz="1700" b="0">
                <a:solidFill>
                  <a:srgbClr val="F3F3F3"/>
                </a:solidFill>
                <a:latin typeface="Lato" panose="020F0502020204030203"/>
                <a:ea typeface="Lato" panose="020F0502020204030203"/>
                <a:cs typeface="Lato" panose="020F0502020204030203"/>
                <a:sym typeface="Lato" panose="020F0502020204030203"/>
              </a:rPr>
              <a:t>5. Failure in updating the list of pre-registration of DVDs can cause trouble while </a:t>
            </a:r>
            <a:endParaRPr sz="1700" b="0">
              <a:solidFill>
                <a:srgbClr val="F3F3F3"/>
              </a:solidFill>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r>
              <a:rPr lang="en-GB" sz="1700" b="0">
                <a:solidFill>
                  <a:srgbClr val="F3F3F3"/>
                </a:solidFill>
                <a:latin typeface="Lato" panose="020F0502020204030203"/>
                <a:ea typeface="Lato" panose="020F0502020204030203"/>
                <a:cs typeface="Lato" panose="020F0502020204030203"/>
                <a:sym typeface="Lato" panose="020F0502020204030203"/>
              </a:rPr>
              <a:t>distributing the DVDs to customers who have pre-registered the DVDs.</a:t>
            </a:r>
            <a:endParaRPr sz="1700" b="0">
              <a:solidFill>
                <a:srgbClr val="F3F3F3"/>
              </a:solidFill>
              <a:latin typeface="Lato" panose="020F0502020204030203"/>
              <a:ea typeface="Lato" panose="020F0502020204030203"/>
              <a:cs typeface="Lato" panose="020F0502020204030203"/>
              <a:sym typeface="Lato" panose="020F0502020204030203"/>
            </a:endParaRPr>
          </a:p>
          <a:p>
            <a:pPr marL="0" lvl="0" indent="0" algn="l" rtl="0">
              <a:lnSpc>
                <a:spcPct val="115000"/>
              </a:lnSpc>
              <a:spcBef>
                <a:spcPts val="0"/>
              </a:spcBef>
              <a:spcAft>
                <a:spcPts val="0"/>
              </a:spcAft>
              <a:buNone/>
            </a:pPr>
            <a:endParaRPr sz="1800">
              <a:solidFill>
                <a:srgbClr val="F3F3F3"/>
              </a:solidFill>
              <a:latin typeface="Lato" panose="020F0502020204030203"/>
              <a:ea typeface="Lato" panose="020F0502020204030203"/>
              <a:cs typeface="Lato" panose="020F0502020204030203"/>
              <a:sym typeface="Lato" panose="020F0502020204030203"/>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61" name="Shape 161"/>
        <p:cNvGrpSpPr/>
        <p:nvPr/>
      </p:nvGrpSpPr>
      <p:grpSpPr>
        <a:xfrm>
          <a:off x="0" y="0"/>
          <a:ext cx="0" cy="0"/>
          <a:chOff x="0" y="0"/>
          <a:chExt cx="0" cy="0"/>
        </a:xfrm>
      </p:grpSpPr>
      <p:sp>
        <p:nvSpPr>
          <p:cNvPr id="162" name="Google Shape;162;p28"/>
          <p:cNvSpPr txBox="1"/>
          <p:nvPr>
            <p:ph type="ctrTitle"/>
          </p:nvPr>
        </p:nvSpPr>
        <p:spPr>
          <a:xfrm>
            <a:off x="439350" y="788807"/>
            <a:ext cx="8265300" cy="16563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4800"/>
              <a:buNone/>
            </a:pPr>
            <a:r>
              <a:rPr lang="en-GB" sz="9200"/>
              <a:t>THANK YOU</a:t>
            </a:r>
            <a:endParaRPr sz="9200"/>
          </a:p>
        </p:txBody>
      </p:sp>
      <p:sp>
        <p:nvSpPr>
          <p:cNvPr id="163" name="Google Shape;163;p28"/>
          <p:cNvSpPr/>
          <p:nvPr/>
        </p:nvSpPr>
        <p:spPr>
          <a:xfrm>
            <a:off x="0" y="0"/>
            <a:ext cx="9144000" cy="803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 name="Google Shape;164;p28"/>
          <p:cNvSpPr/>
          <p:nvPr/>
        </p:nvSpPr>
        <p:spPr>
          <a:xfrm>
            <a:off x="0" y="2331300"/>
            <a:ext cx="9144000" cy="281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4"/>
          <p:cNvSpPr txBox="1"/>
          <p:nvPr>
            <p:ph type="title"/>
          </p:nvPr>
        </p:nvSpPr>
        <p:spPr>
          <a:xfrm>
            <a:off x="283103" y="712141"/>
            <a:ext cx="6244200" cy="3835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sz="3600">
                <a:solidFill>
                  <a:srgbClr val="F3F3F3"/>
                </a:solidFill>
              </a:rPr>
              <a:t>8 Points which differentiate FMS and DBMS</a:t>
            </a:r>
            <a:endParaRPr sz="2400">
              <a:solidFill>
                <a:srgbClr val="F3F3F3"/>
              </a:solidFill>
            </a:endParaRPr>
          </a:p>
        </p:txBody>
      </p:sp>
      <p:sp>
        <p:nvSpPr>
          <p:cNvPr id="79" name="Google Shape;79;p14"/>
          <p:cNvSpPr txBox="1"/>
          <p:nvPr>
            <p:ph type="title"/>
          </p:nvPr>
        </p:nvSpPr>
        <p:spPr>
          <a:xfrm>
            <a:off x="535775" y="2076000"/>
            <a:ext cx="5197200" cy="30675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1800" b="0">
                <a:solidFill>
                  <a:schemeClr val="accent5"/>
                </a:solidFill>
                <a:latin typeface="Lato" panose="020F0502020204030203"/>
                <a:ea typeface="Lato" panose="020F0502020204030203"/>
                <a:cs typeface="Lato" panose="020F0502020204030203"/>
                <a:sym typeface="Lato" panose="020F0502020204030203"/>
              </a:rPr>
              <a:t>Data </a:t>
            </a:r>
            <a:r>
              <a:rPr lang="en-GB" sz="1800" b="0">
                <a:solidFill>
                  <a:schemeClr val="accent5"/>
                </a:solidFill>
                <a:latin typeface="Lato" panose="020F0502020204030203"/>
                <a:ea typeface="Lato" panose="020F0502020204030203"/>
                <a:cs typeface="Lato" panose="020F0502020204030203"/>
                <a:sym typeface="Lato" panose="020F0502020204030203"/>
              </a:rPr>
              <a:t>Redundancy</a:t>
            </a:r>
            <a:endParaRPr sz="1800" b="0">
              <a:solidFill>
                <a:schemeClr val="accent5"/>
              </a:solidFill>
              <a:latin typeface="Lato" panose="020F0502020204030203"/>
              <a:ea typeface="Lato" panose="020F0502020204030203"/>
              <a:cs typeface="Lato" panose="020F0502020204030203"/>
              <a:sym typeface="Lato" panose="020F0502020204030203"/>
            </a:endParaRPr>
          </a:p>
          <a:p>
            <a:pPr marL="0" lvl="0" indent="0" algn="l" rtl="0">
              <a:lnSpc>
                <a:spcPct val="115000"/>
              </a:lnSpc>
              <a:spcBef>
                <a:spcPts val="0"/>
              </a:spcBef>
              <a:spcAft>
                <a:spcPts val="0"/>
              </a:spcAft>
              <a:buNone/>
            </a:pPr>
            <a:r>
              <a:rPr lang="en-GB" sz="1800" b="0">
                <a:solidFill>
                  <a:schemeClr val="accent5"/>
                </a:solidFill>
                <a:latin typeface="Lato" panose="020F0502020204030203"/>
                <a:ea typeface="Lato" panose="020F0502020204030203"/>
                <a:cs typeface="Lato" panose="020F0502020204030203"/>
                <a:sym typeface="Lato" panose="020F0502020204030203"/>
              </a:rPr>
              <a:t>Data Inconsistency</a:t>
            </a:r>
            <a:endParaRPr sz="1800" b="0">
              <a:solidFill>
                <a:schemeClr val="accent5"/>
              </a:solidFill>
              <a:latin typeface="Lato" panose="020F0502020204030203"/>
              <a:ea typeface="Lato" panose="020F0502020204030203"/>
              <a:cs typeface="Lato" panose="020F0502020204030203"/>
              <a:sym typeface="Lato" panose="020F0502020204030203"/>
            </a:endParaRPr>
          </a:p>
          <a:p>
            <a:pPr marL="0" lvl="0" indent="0" algn="l" rtl="0">
              <a:lnSpc>
                <a:spcPct val="115000"/>
              </a:lnSpc>
              <a:spcBef>
                <a:spcPts val="0"/>
              </a:spcBef>
              <a:spcAft>
                <a:spcPts val="0"/>
              </a:spcAft>
              <a:buNone/>
            </a:pPr>
            <a:r>
              <a:rPr lang="en-GB" sz="1800" b="0">
                <a:solidFill>
                  <a:schemeClr val="accent5"/>
                </a:solidFill>
                <a:latin typeface="Lato" panose="020F0502020204030203"/>
                <a:ea typeface="Lato" panose="020F0502020204030203"/>
                <a:cs typeface="Lato" panose="020F0502020204030203"/>
                <a:sym typeface="Lato" panose="020F0502020204030203"/>
              </a:rPr>
              <a:t>Data Isolation</a:t>
            </a:r>
            <a:endParaRPr sz="1800" b="0">
              <a:solidFill>
                <a:schemeClr val="accent5"/>
              </a:solidFill>
              <a:latin typeface="Lato" panose="020F0502020204030203"/>
              <a:ea typeface="Lato" panose="020F0502020204030203"/>
              <a:cs typeface="Lato" panose="020F0502020204030203"/>
              <a:sym typeface="Lato" panose="020F0502020204030203"/>
            </a:endParaRPr>
          </a:p>
          <a:p>
            <a:pPr marL="0" lvl="0" indent="0" algn="l" rtl="0">
              <a:lnSpc>
                <a:spcPct val="115000"/>
              </a:lnSpc>
              <a:spcBef>
                <a:spcPts val="0"/>
              </a:spcBef>
              <a:spcAft>
                <a:spcPts val="0"/>
              </a:spcAft>
              <a:buNone/>
            </a:pPr>
            <a:r>
              <a:rPr lang="en-GB" sz="1800" b="0">
                <a:solidFill>
                  <a:schemeClr val="accent5"/>
                </a:solidFill>
                <a:latin typeface="Lato" panose="020F0502020204030203"/>
                <a:ea typeface="Lato" panose="020F0502020204030203"/>
                <a:cs typeface="Lato" panose="020F0502020204030203"/>
                <a:sym typeface="Lato" panose="020F0502020204030203"/>
              </a:rPr>
              <a:t>Difficulty in accessing the data</a:t>
            </a:r>
            <a:endParaRPr sz="1800" b="0">
              <a:solidFill>
                <a:schemeClr val="accent5"/>
              </a:solidFill>
              <a:latin typeface="Lato" panose="020F0502020204030203"/>
              <a:ea typeface="Lato" panose="020F0502020204030203"/>
              <a:cs typeface="Lato" panose="020F0502020204030203"/>
              <a:sym typeface="Lato" panose="020F0502020204030203"/>
            </a:endParaRPr>
          </a:p>
          <a:p>
            <a:pPr marL="0" lvl="0" indent="0" algn="l" rtl="0">
              <a:lnSpc>
                <a:spcPct val="115000"/>
              </a:lnSpc>
              <a:spcBef>
                <a:spcPts val="0"/>
              </a:spcBef>
              <a:spcAft>
                <a:spcPts val="0"/>
              </a:spcAft>
              <a:buNone/>
            </a:pPr>
            <a:r>
              <a:rPr lang="en-GB" sz="1800" b="0">
                <a:solidFill>
                  <a:schemeClr val="accent5"/>
                </a:solidFill>
                <a:latin typeface="Lato" panose="020F0502020204030203"/>
                <a:ea typeface="Lato" panose="020F0502020204030203"/>
                <a:cs typeface="Lato" panose="020F0502020204030203"/>
                <a:sym typeface="Lato" panose="020F0502020204030203"/>
              </a:rPr>
              <a:t>Concurrent Access Anomalies</a:t>
            </a:r>
            <a:endParaRPr sz="1800" b="0">
              <a:solidFill>
                <a:schemeClr val="accent5"/>
              </a:solidFill>
              <a:latin typeface="Lato" panose="020F0502020204030203"/>
              <a:ea typeface="Lato" panose="020F0502020204030203"/>
              <a:cs typeface="Lato" panose="020F0502020204030203"/>
              <a:sym typeface="Lato" panose="020F0502020204030203"/>
            </a:endParaRPr>
          </a:p>
          <a:p>
            <a:pPr marL="0" lvl="0" indent="0" algn="l" rtl="0">
              <a:lnSpc>
                <a:spcPct val="115000"/>
              </a:lnSpc>
              <a:spcBef>
                <a:spcPts val="0"/>
              </a:spcBef>
              <a:spcAft>
                <a:spcPts val="0"/>
              </a:spcAft>
              <a:buNone/>
            </a:pPr>
            <a:r>
              <a:rPr lang="en-GB" sz="1800" b="0">
                <a:solidFill>
                  <a:schemeClr val="accent5"/>
                </a:solidFill>
                <a:latin typeface="Lato" panose="020F0502020204030203"/>
                <a:ea typeface="Lato" panose="020F0502020204030203"/>
                <a:cs typeface="Lato" panose="020F0502020204030203"/>
                <a:sym typeface="Lato" panose="020F0502020204030203"/>
              </a:rPr>
              <a:t>Security Problem</a:t>
            </a:r>
            <a:endParaRPr sz="1800" b="0">
              <a:solidFill>
                <a:schemeClr val="accent5"/>
              </a:solidFill>
              <a:latin typeface="Lato" panose="020F0502020204030203"/>
              <a:ea typeface="Lato" panose="020F0502020204030203"/>
              <a:cs typeface="Lato" panose="020F0502020204030203"/>
              <a:sym typeface="Lato" panose="020F0502020204030203"/>
            </a:endParaRPr>
          </a:p>
          <a:p>
            <a:pPr marL="0" lvl="0" indent="0" algn="l" rtl="0">
              <a:lnSpc>
                <a:spcPct val="115000"/>
              </a:lnSpc>
              <a:spcBef>
                <a:spcPts val="0"/>
              </a:spcBef>
              <a:spcAft>
                <a:spcPts val="0"/>
              </a:spcAft>
              <a:buNone/>
            </a:pPr>
            <a:r>
              <a:rPr lang="en-GB" sz="1800" b="0">
                <a:solidFill>
                  <a:schemeClr val="accent5"/>
                </a:solidFill>
                <a:latin typeface="Lato" panose="020F0502020204030203"/>
                <a:ea typeface="Lato" panose="020F0502020204030203"/>
                <a:cs typeface="Lato" panose="020F0502020204030203"/>
                <a:sym typeface="Lato" panose="020F0502020204030203"/>
              </a:rPr>
              <a:t>Integrity</a:t>
            </a:r>
            <a:endParaRPr sz="1800" b="0">
              <a:solidFill>
                <a:schemeClr val="accent5"/>
              </a:solidFill>
              <a:latin typeface="Lato" panose="020F0502020204030203"/>
              <a:ea typeface="Lato" panose="020F0502020204030203"/>
              <a:cs typeface="Lato" panose="020F0502020204030203"/>
              <a:sym typeface="Lato" panose="020F0502020204030203"/>
            </a:endParaRPr>
          </a:p>
          <a:p>
            <a:pPr marL="0" lvl="0" indent="0" algn="l" rtl="0">
              <a:lnSpc>
                <a:spcPct val="115000"/>
              </a:lnSpc>
              <a:spcBef>
                <a:spcPts val="0"/>
              </a:spcBef>
              <a:spcAft>
                <a:spcPts val="0"/>
              </a:spcAft>
              <a:buNone/>
            </a:pPr>
            <a:r>
              <a:rPr lang="en-GB" sz="1800" b="0">
                <a:solidFill>
                  <a:schemeClr val="accent5"/>
                </a:solidFill>
                <a:latin typeface="Lato" panose="020F0502020204030203"/>
                <a:ea typeface="Lato" panose="020F0502020204030203"/>
                <a:cs typeface="Lato" panose="020F0502020204030203"/>
                <a:sym typeface="Lato" panose="020F0502020204030203"/>
              </a:rPr>
              <a:t>Atomicity of Updates</a:t>
            </a:r>
            <a:endParaRPr sz="1800" b="0">
              <a:solidFill>
                <a:schemeClr val="accent5"/>
              </a:solidFill>
              <a:latin typeface="Lato" panose="020F0502020204030203"/>
              <a:ea typeface="Lato" panose="020F0502020204030203"/>
              <a:cs typeface="Lato" panose="020F0502020204030203"/>
              <a:sym typeface="Lato" panose="020F0502020204030203"/>
            </a:endParaRPr>
          </a:p>
          <a:p>
            <a:pPr marL="0" lvl="0" indent="0" algn="l" rtl="0">
              <a:lnSpc>
                <a:spcPct val="115000"/>
              </a:lnSpc>
              <a:spcBef>
                <a:spcPts val="0"/>
              </a:spcBef>
              <a:spcAft>
                <a:spcPts val="0"/>
              </a:spcAft>
              <a:buNone/>
            </a:pPr>
            <a:endParaRPr sz="1800" b="0">
              <a:solidFill>
                <a:schemeClr val="accent5"/>
              </a:solidFill>
              <a:latin typeface="Lato" panose="020F0502020204030203"/>
              <a:ea typeface="Lato" panose="020F0502020204030203"/>
              <a:cs typeface="Lato" panose="020F0502020204030203"/>
              <a:sym typeface="Lato" panose="020F0502020204030203"/>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83" name="Shape 83"/>
        <p:cNvGrpSpPr/>
        <p:nvPr/>
      </p:nvGrpSpPr>
      <p:grpSpPr>
        <a:xfrm>
          <a:off x="0" y="0"/>
          <a:ext cx="0" cy="0"/>
          <a:chOff x="0" y="0"/>
          <a:chExt cx="0" cy="0"/>
        </a:xfrm>
      </p:grpSpPr>
      <p:sp>
        <p:nvSpPr>
          <p:cNvPr id="84" name="Google Shape;84;p15"/>
          <p:cNvSpPr txBox="1"/>
          <p:nvPr>
            <p:ph type="title"/>
          </p:nvPr>
        </p:nvSpPr>
        <p:spPr>
          <a:xfrm>
            <a:off x="256200" y="250825"/>
            <a:ext cx="8631600" cy="910800"/>
          </a:xfrm>
          <a:prstGeom prst="rect">
            <a:avLst/>
          </a:prstGeom>
          <a:noFill/>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panose="020B0604020202020204"/>
              <a:buNone/>
            </a:pPr>
            <a:r>
              <a:rPr lang="en-GB">
                <a:solidFill>
                  <a:schemeClr val="accent5"/>
                </a:solidFill>
              </a:rPr>
              <a:t>Data Redundancy</a:t>
            </a:r>
            <a:endParaRPr>
              <a:solidFill>
                <a:schemeClr val="accent5"/>
              </a:solidFill>
            </a:endParaRPr>
          </a:p>
          <a:p>
            <a:pPr marL="0" lvl="0" indent="0" algn="l" rtl="0">
              <a:spcBef>
                <a:spcPts val="0"/>
              </a:spcBef>
              <a:spcAft>
                <a:spcPts val="0"/>
              </a:spcAft>
              <a:buClr>
                <a:schemeClr val="dk2"/>
              </a:buClr>
              <a:buSzPts val="1100"/>
              <a:buFont typeface="Arial" panose="020B0604020202020204"/>
              <a:buNone/>
            </a:pPr>
          </a:p>
          <a:p>
            <a:pPr marL="0" lvl="0" indent="0" algn="l" rtl="0">
              <a:spcBef>
                <a:spcPts val="0"/>
              </a:spcBef>
              <a:spcAft>
                <a:spcPts val="0"/>
              </a:spcAft>
              <a:buNone/>
            </a:pPr>
          </a:p>
        </p:txBody>
      </p:sp>
      <p:sp>
        <p:nvSpPr>
          <p:cNvPr id="85" name="Google Shape;85;p15"/>
          <p:cNvSpPr txBox="1"/>
          <p:nvPr>
            <p:ph type="title"/>
          </p:nvPr>
        </p:nvSpPr>
        <p:spPr>
          <a:xfrm>
            <a:off x="345000" y="1180125"/>
            <a:ext cx="8454000" cy="35784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2200">
                <a:solidFill>
                  <a:srgbClr val="F3F3F3"/>
                </a:solidFill>
                <a:latin typeface="Lato" panose="020F0502020204030203"/>
                <a:ea typeface="Lato" panose="020F0502020204030203"/>
                <a:cs typeface="Lato" panose="020F0502020204030203"/>
                <a:sym typeface="Lato" panose="020F0502020204030203"/>
              </a:rPr>
              <a:t>It is a repetition of the data.</a:t>
            </a:r>
            <a:endParaRPr sz="2200">
              <a:solidFill>
                <a:srgbClr val="F3F3F3"/>
              </a:solidFill>
              <a:latin typeface="Lato" panose="020F0502020204030203"/>
              <a:ea typeface="Lato" panose="020F0502020204030203"/>
              <a:cs typeface="Lato" panose="020F0502020204030203"/>
              <a:sym typeface="Lato" panose="020F0502020204030203"/>
            </a:endParaRPr>
          </a:p>
          <a:p>
            <a:pPr marL="0" lvl="0" indent="0" algn="l" rtl="0">
              <a:lnSpc>
                <a:spcPct val="100000"/>
              </a:lnSpc>
              <a:spcBef>
                <a:spcPts val="0"/>
              </a:spcBef>
              <a:spcAft>
                <a:spcPts val="0"/>
              </a:spcAft>
              <a:buNone/>
            </a:pPr>
            <a:r>
              <a:rPr lang="en-GB" sz="1700" b="0">
                <a:solidFill>
                  <a:srgbClr val="F3F3F3"/>
                </a:solidFill>
                <a:latin typeface="Lato" panose="020F0502020204030203"/>
                <a:ea typeface="Lato" panose="020F0502020204030203"/>
                <a:cs typeface="Lato" panose="020F0502020204030203"/>
                <a:sym typeface="Lato" panose="020F0502020204030203"/>
              </a:rPr>
              <a:t>Eg:</a:t>
            </a:r>
            <a:endParaRPr sz="1700" b="0">
              <a:solidFill>
                <a:srgbClr val="F3F3F3"/>
              </a:solidFill>
              <a:latin typeface="Lato" panose="020F0502020204030203"/>
              <a:ea typeface="Lato" panose="020F0502020204030203"/>
              <a:cs typeface="Lato" panose="020F0502020204030203"/>
              <a:sym typeface="Lato" panose="020F0502020204030203"/>
            </a:endParaRPr>
          </a:p>
          <a:p>
            <a:pPr marL="0" lvl="0" indent="0" algn="l" rtl="0">
              <a:lnSpc>
                <a:spcPct val="100000"/>
              </a:lnSpc>
              <a:spcBef>
                <a:spcPts val="0"/>
              </a:spcBef>
              <a:spcAft>
                <a:spcPts val="0"/>
              </a:spcAft>
              <a:buNone/>
            </a:pPr>
            <a:r>
              <a:rPr lang="en-GB" sz="1700" b="0">
                <a:solidFill>
                  <a:srgbClr val="F3F3F3"/>
                </a:solidFill>
                <a:latin typeface="Lato" panose="020F0502020204030203"/>
                <a:ea typeface="Lato" panose="020F0502020204030203"/>
                <a:cs typeface="Lato" panose="020F0502020204030203"/>
                <a:sym typeface="Lato" panose="020F0502020204030203"/>
              </a:rPr>
              <a:t>1. If there is exists a list of all DVDs available in store and there are two separate tables </a:t>
            </a:r>
            <a:endParaRPr sz="1700" b="0">
              <a:solidFill>
                <a:srgbClr val="F3F3F3"/>
              </a:solidFill>
              <a:latin typeface="Lato" panose="020F0502020204030203"/>
              <a:ea typeface="Lato" panose="020F0502020204030203"/>
              <a:cs typeface="Lato" panose="020F0502020204030203"/>
              <a:sym typeface="Lato" panose="020F0502020204030203"/>
            </a:endParaRPr>
          </a:p>
          <a:p>
            <a:pPr marL="0" lvl="0" indent="0" algn="l" rtl="0">
              <a:lnSpc>
                <a:spcPct val="100000"/>
              </a:lnSpc>
              <a:spcBef>
                <a:spcPts val="0"/>
              </a:spcBef>
              <a:spcAft>
                <a:spcPts val="0"/>
              </a:spcAft>
              <a:buNone/>
            </a:pPr>
            <a:r>
              <a:rPr lang="en-GB" sz="1700" b="0">
                <a:solidFill>
                  <a:srgbClr val="F3F3F3"/>
                </a:solidFill>
                <a:latin typeface="Lato" panose="020F0502020204030203"/>
                <a:ea typeface="Lato" panose="020F0502020204030203"/>
                <a:cs typeface="Lato" panose="020F0502020204030203"/>
                <a:sym typeface="Lato" panose="020F0502020204030203"/>
              </a:rPr>
              <a:t>for Gaming DVDs and Movie DVDs. Then there will be duplication in the data with </a:t>
            </a:r>
            <a:endParaRPr sz="1700" b="0">
              <a:solidFill>
                <a:srgbClr val="F3F3F3"/>
              </a:solidFill>
              <a:latin typeface="Lato" panose="020F0502020204030203"/>
              <a:ea typeface="Lato" panose="020F0502020204030203"/>
              <a:cs typeface="Lato" panose="020F0502020204030203"/>
              <a:sym typeface="Lato" panose="020F0502020204030203"/>
            </a:endParaRPr>
          </a:p>
          <a:p>
            <a:pPr marL="0" lvl="0" indent="0" algn="l" rtl="0">
              <a:lnSpc>
                <a:spcPct val="100000"/>
              </a:lnSpc>
              <a:spcBef>
                <a:spcPts val="0"/>
              </a:spcBef>
              <a:spcAft>
                <a:spcPts val="0"/>
              </a:spcAft>
              <a:buNone/>
            </a:pPr>
            <a:r>
              <a:rPr lang="en-GB" sz="1700" b="0">
                <a:solidFill>
                  <a:srgbClr val="F3F3F3"/>
                </a:solidFill>
                <a:latin typeface="Lato" panose="020F0502020204030203"/>
                <a:ea typeface="Lato" panose="020F0502020204030203"/>
                <a:cs typeface="Lato" panose="020F0502020204030203"/>
                <a:sym typeface="Lato" panose="020F0502020204030203"/>
              </a:rPr>
              <a:t>respect to all DVDs data.</a:t>
            </a:r>
            <a:endParaRPr sz="1700" b="0">
              <a:solidFill>
                <a:srgbClr val="F3F3F3"/>
              </a:solidFill>
              <a:latin typeface="Lato" panose="020F0502020204030203"/>
              <a:ea typeface="Lato" panose="020F0502020204030203"/>
              <a:cs typeface="Lato" panose="020F0502020204030203"/>
              <a:sym typeface="Lato" panose="020F0502020204030203"/>
            </a:endParaRPr>
          </a:p>
          <a:p>
            <a:pPr marL="0" lvl="0" indent="0" algn="l" rtl="0">
              <a:lnSpc>
                <a:spcPct val="100000"/>
              </a:lnSpc>
              <a:spcBef>
                <a:spcPts val="0"/>
              </a:spcBef>
              <a:spcAft>
                <a:spcPts val="0"/>
              </a:spcAft>
              <a:buNone/>
            </a:pPr>
            <a:r>
              <a:rPr lang="en-GB" sz="1700" b="0">
                <a:solidFill>
                  <a:srgbClr val="F3F3F3"/>
                </a:solidFill>
                <a:latin typeface="Lato" panose="020F0502020204030203"/>
                <a:ea typeface="Lato" panose="020F0502020204030203"/>
                <a:cs typeface="Lato" panose="020F0502020204030203"/>
                <a:sym typeface="Lato" panose="020F0502020204030203"/>
              </a:rPr>
              <a:t>2. If there is a table that contains data of Movie DVDs and there is a table that contains </a:t>
            </a:r>
            <a:endParaRPr sz="1700" b="0">
              <a:solidFill>
                <a:srgbClr val="F3F3F3"/>
              </a:solidFill>
              <a:latin typeface="Lato" panose="020F0502020204030203"/>
              <a:ea typeface="Lato" panose="020F0502020204030203"/>
              <a:cs typeface="Lato" panose="020F0502020204030203"/>
              <a:sym typeface="Lato" panose="020F0502020204030203"/>
            </a:endParaRPr>
          </a:p>
          <a:p>
            <a:pPr marL="0" lvl="0" indent="0" algn="l" rtl="0">
              <a:lnSpc>
                <a:spcPct val="100000"/>
              </a:lnSpc>
              <a:spcBef>
                <a:spcPts val="0"/>
              </a:spcBef>
              <a:spcAft>
                <a:spcPts val="0"/>
              </a:spcAft>
              <a:buNone/>
            </a:pPr>
            <a:r>
              <a:rPr lang="en-GB" sz="1700" b="0">
                <a:solidFill>
                  <a:srgbClr val="F3F3F3"/>
                </a:solidFill>
                <a:latin typeface="Lato" panose="020F0502020204030203"/>
                <a:ea typeface="Lato" panose="020F0502020204030203"/>
                <a:cs typeface="Lato" panose="020F0502020204030203"/>
                <a:sym typeface="Lato" panose="020F0502020204030203"/>
              </a:rPr>
              <a:t>data of DVDs rented by a customer then there will be duplication of data in DVD name, </a:t>
            </a:r>
            <a:endParaRPr sz="1700" b="0">
              <a:solidFill>
                <a:srgbClr val="F3F3F3"/>
              </a:solidFill>
              <a:latin typeface="Lato" panose="020F0502020204030203"/>
              <a:ea typeface="Lato" panose="020F0502020204030203"/>
              <a:cs typeface="Lato" panose="020F0502020204030203"/>
              <a:sym typeface="Lato" panose="020F0502020204030203"/>
            </a:endParaRPr>
          </a:p>
          <a:p>
            <a:pPr marL="0" lvl="0" indent="0" algn="l" rtl="0">
              <a:lnSpc>
                <a:spcPct val="100000"/>
              </a:lnSpc>
              <a:spcBef>
                <a:spcPts val="0"/>
              </a:spcBef>
              <a:spcAft>
                <a:spcPts val="0"/>
              </a:spcAft>
              <a:buNone/>
            </a:pPr>
            <a:r>
              <a:rPr lang="en-GB" sz="1700" b="0">
                <a:solidFill>
                  <a:srgbClr val="F3F3F3"/>
                </a:solidFill>
                <a:latin typeface="Lato" panose="020F0502020204030203"/>
                <a:ea typeface="Lato" panose="020F0502020204030203"/>
                <a:cs typeface="Lato" panose="020F0502020204030203"/>
                <a:sym typeface="Lato" panose="020F0502020204030203"/>
              </a:rPr>
              <a:t>DVD type, DVD ID, renting price, etc.</a:t>
            </a:r>
            <a:endParaRPr sz="1700" b="0">
              <a:solidFill>
                <a:srgbClr val="F3F3F3"/>
              </a:solidFill>
              <a:latin typeface="Lato" panose="020F0502020204030203"/>
              <a:ea typeface="Lato" panose="020F0502020204030203"/>
              <a:cs typeface="Lato" panose="020F0502020204030203"/>
              <a:sym typeface="Lato" panose="020F0502020204030203"/>
            </a:endParaRPr>
          </a:p>
          <a:p>
            <a:pPr marL="0" lvl="0" indent="0" algn="l" rtl="0">
              <a:lnSpc>
                <a:spcPct val="100000"/>
              </a:lnSpc>
              <a:spcBef>
                <a:spcPts val="0"/>
              </a:spcBef>
              <a:spcAft>
                <a:spcPts val="0"/>
              </a:spcAft>
              <a:buNone/>
            </a:pPr>
            <a:r>
              <a:rPr lang="en-GB" sz="1700" b="0">
                <a:solidFill>
                  <a:srgbClr val="F3F3F3"/>
                </a:solidFill>
                <a:latin typeface="Lato" panose="020F0502020204030203"/>
                <a:ea typeface="Lato" panose="020F0502020204030203"/>
                <a:cs typeface="Lato" panose="020F0502020204030203"/>
                <a:sym typeface="Lato" panose="020F0502020204030203"/>
              </a:rPr>
              <a:t>3. Data of all DVDs rented in a month and data of profit made by a store for that month </a:t>
            </a:r>
            <a:endParaRPr sz="1700" b="0">
              <a:solidFill>
                <a:srgbClr val="F3F3F3"/>
              </a:solidFill>
              <a:latin typeface="Lato" panose="020F0502020204030203"/>
              <a:ea typeface="Lato" panose="020F0502020204030203"/>
              <a:cs typeface="Lato" panose="020F0502020204030203"/>
              <a:sym typeface="Lato" panose="020F0502020204030203"/>
            </a:endParaRPr>
          </a:p>
          <a:p>
            <a:pPr marL="0" lvl="0" indent="0" algn="l" rtl="0">
              <a:lnSpc>
                <a:spcPct val="100000"/>
              </a:lnSpc>
              <a:spcBef>
                <a:spcPts val="0"/>
              </a:spcBef>
              <a:spcAft>
                <a:spcPts val="0"/>
              </a:spcAft>
              <a:buNone/>
            </a:pPr>
            <a:r>
              <a:rPr lang="en-GB" sz="1700" b="0">
                <a:solidFill>
                  <a:srgbClr val="F3F3F3"/>
                </a:solidFill>
                <a:latin typeface="Lato" panose="020F0502020204030203"/>
                <a:ea typeface="Lato" panose="020F0502020204030203"/>
                <a:cs typeface="Lato" panose="020F0502020204030203"/>
                <a:sym typeface="Lato" panose="020F0502020204030203"/>
              </a:rPr>
              <a:t>will have data duplication in rent days, DVD type, customer, etc.</a:t>
            </a:r>
            <a:endParaRPr sz="1700" b="0">
              <a:solidFill>
                <a:srgbClr val="F3F3F3"/>
              </a:solidFill>
              <a:latin typeface="Lato" panose="020F0502020204030203"/>
              <a:ea typeface="Lato" panose="020F0502020204030203"/>
              <a:cs typeface="Lato" panose="020F0502020204030203"/>
              <a:sym typeface="Lato" panose="020F0502020204030203"/>
            </a:endParaRPr>
          </a:p>
          <a:p>
            <a:pPr marL="0" lvl="0" indent="0" algn="l" rtl="0">
              <a:lnSpc>
                <a:spcPct val="100000"/>
              </a:lnSpc>
              <a:spcBef>
                <a:spcPts val="0"/>
              </a:spcBef>
              <a:spcAft>
                <a:spcPts val="0"/>
              </a:spcAft>
              <a:buNone/>
            </a:pPr>
            <a:r>
              <a:rPr lang="en-GB" sz="1700" b="0">
                <a:solidFill>
                  <a:srgbClr val="F3F3F3"/>
                </a:solidFill>
                <a:latin typeface="Lato" panose="020F0502020204030203"/>
                <a:ea typeface="Lato" panose="020F0502020204030203"/>
                <a:cs typeface="Lato" panose="020F0502020204030203"/>
                <a:sym typeface="Lato" panose="020F0502020204030203"/>
              </a:rPr>
              <a:t>4. If there is data of DVDs which was damaged when received from the customer. Then </a:t>
            </a:r>
            <a:endParaRPr sz="1700" b="0">
              <a:solidFill>
                <a:srgbClr val="F3F3F3"/>
              </a:solidFill>
              <a:latin typeface="Lato" panose="020F0502020204030203"/>
              <a:ea typeface="Lato" panose="020F0502020204030203"/>
              <a:cs typeface="Lato" panose="020F0502020204030203"/>
              <a:sym typeface="Lato" panose="020F0502020204030203"/>
            </a:endParaRPr>
          </a:p>
          <a:p>
            <a:pPr marL="0" lvl="0" indent="0" algn="l" rtl="0">
              <a:lnSpc>
                <a:spcPct val="100000"/>
              </a:lnSpc>
              <a:spcBef>
                <a:spcPts val="0"/>
              </a:spcBef>
              <a:spcAft>
                <a:spcPts val="0"/>
              </a:spcAft>
              <a:buNone/>
            </a:pPr>
            <a:r>
              <a:rPr lang="en-GB" sz="1700" b="0">
                <a:solidFill>
                  <a:srgbClr val="F3F3F3"/>
                </a:solidFill>
                <a:latin typeface="Lato" panose="020F0502020204030203"/>
                <a:ea typeface="Lato" panose="020F0502020204030203"/>
                <a:cs typeface="Lato" panose="020F0502020204030203"/>
                <a:sym typeface="Lato" panose="020F0502020204030203"/>
              </a:rPr>
              <a:t>there will be data redundancy with data of user transactions with the store.</a:t>
            </a:r>
            <a:endParaRPr sz="1700" b="0">
              <a:solidFill>
                <a:srgbClr val="F3F3F3"/>
              </a:solidFill>
              <a:latin typeface="Lato" panose="020F0502020204030203"/>
              <a:ea typeface="Lato" panose="020F0502020204030203"/>
              <a:cs typeface="Lato" panose="020F0502020204030203"/>
              <a:sym typeface="Lato" panose="020F0502020204030203"/>
            </a:endParaRPr>
          </a:p>
          <a:p>
            <a:pPr marL="0" lvl="0" indent="0" algn="l" rtl="0">
              <a:lnSpc>
                <a:spcPct val="100000"/>
              </a:lnSpc>
              <a:spcBef>
                <a:spcPts val="0"/>
              </a:spcBef>
              <a:spcAft>
                <a:spcPts val="0"/>
              </a:spcAft>
              <a:buNone/>
            </a:pPr>
            <a:r>
              <a:rPr lang="en-GB" sz="1700" b="0">
                <a:solidFill>
                  <a:srgbClr val="F3F3F3"/>
                </a:solidFill>
                <a:latin typeface="Lato" panose="020F0502020204030203"/>
                <a:ea typeface="Lato" panose="020F0502020204030203"/>
                <a:cs typeface="Lato" panose="020F0502020204030203"/>
                <a:sym typeface="Lato" panose="020F0502020204030203"/>
              </a:rPr>
              <a:t>5. For the Anime DVDs list and Movie DVDs list for all the anime movies there will be </a:t>
            </a:r>
            <a:endParaRPr sz="1700" b="0">
              <a:solidFill>
                <a:srgbClr val="F3F3F3"/>
              </a:solidFill>
              <a:latin typeface="Lato" panose="020F0502020204030203"/>
              <a:ea typeface="Lato" panose="020F0502020204030203"/>
              <a:cs typeface="Lato" panose="020F0502020204030203"/>
              <a:sym typeface="Lato" panose="020F0502020204030203"/>
            </a:endParaRPr>
          </a:p>
          <a:p>
            <a:pPr marL="0" lvl="0" indent="0" algn="l" rtl="0">
              <a:lnSpc>
                <a:spcPct val="100000"/>
              </a:lnSpc>
              <a:spcBef>
                <a:spcPts val="0"/>
              </a:spcBef>
              <a:spcAft>
                <a:spcPts val="0"/>
              </a:spcAft>
              <a:buNone/>
            </a:pPr>
            <a:r>
              <a:rPr lang="en-GB" sz="1700" b="0">
                <a:solidFill>
                  <a:srgbClr val="F3F3F3"/>
                </a:solidFill>
                <a:latin typeface="Lato" panose="020F0502020204030203"/>
                <a:ea typeface="Lato" panose="020F0502020204030203"/>
                <a:cs typeface="Lato" panose="020F0502020204030203"/>
                <a:sym typeface="Lato" panose="020F0502020204030203"/>
              </a:rPr>
              <a:t>data redundancy. </a:t>
            </a:r>
            <a:endParaRPr sz="1700" b="0">
              <a:solidFill>
                <a:srgbClr val="F3F3F3"/>
              </a:solidFill>
              <a:latin typeface="Lato" panose="020F0502020204030203"/>
              <a:ea typeface="Lato" panose="020F0502020204030203"/>
              <a:cs typeface="Lato" panose="020F0502020204030203"/>
              <a:sym typeface="Lato" panose="020F0502020204030203"/>
            </a:endParaRPr>
          </a:p>
          <a:p>
            <a:pPr marL="0" lvl="0" indent="0" algn="l" rtl="0">
              <a:lnSpc>
                <a:spcPct val="100000"/>
              </a:lnSpc>
              <a:spcBef>
                <a:spcPts val="0"/>
              </a:spcBef>
              <a:spcAft>
                <a:spcPts val="0"/>
              </a:spcAft>
              <a:buNone/>
            </a:pPr>
            <a:endParaRPr sz="1700" b="0">
              <a:solidFill>
                <a:srgbClr val="F3F3F3"/>
              </a:solidFill>
              <a:latin typeface="Lato" panose="020F0502020204030203"/>
              <a:ea typeface="Lato" panose="020F0502020204030203"/>
              <a:cs typeface="Lato" panose="020F0502020204030203"/>
              <a:sym typeface="Lato" panose="020F0502020204030203"/>
            </a:endParaRPr>
          </a:p>
          <a:p>
            <a:pPr marL="0" lvl="0" indent="0" algn="l" rtl="0">
              <a:lnSpc>
                <a:spcPct val="115000"/>
              </a:lnSpc>
              <a:spcBef>
                <a:spcPts val="0"/>
              </a:spcBef>
              <a:spcAft>
                <a:spcPts val="0"/>
              </a:spcAft>
              <a:buNone/>
            </a:pPr>
            <a:endParaRPr sz="1800">
              <a:solidFill>
                <a:srgbClr val="F3F3F3"/>
              </a:solidFill>
              <a:latin typeface="Lato" panose="020F0502020204030203"/>
              <a:ea typeface="Lato" panose="020F0502020204030203"/>
              <a:cs typeface="Lato" panose="020F0502020204030203"/>
              <a:sym typeface="Lato" panose="020F0502020204030203"/>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89" name="Shape 89"/>
        <p:cNvGrpSpPr/>
        <p:nvPr/>
      </p:nvGrpSpPr>
      <p:grpSpPr>
        <a:xfrm>
          <a:off x="0" y="0"/>
          <a:ext cx="0" cy="0"/>
          <a:chOff x="0" y="0"/>
          <a:chExt cx="0" cy="0"/>
        </a:xfrm>
      </p:grpSpPr>
      <p:sp>
        <p:nvSpPr>
          <p:cNvPr id="90" name="Google Shape;90;p16"/>
          <p:cNvSpPr txBox="1"/>
          <p:nvPr>
            <p:ph type="title"/>
          </p:nvPr>
        </p:nvSpPr>
        <p:spPr>
          <a:xfrm>
            <a:off x="256200" y="250825"/>
            <a:ext cx="8631600" cy="910800"/>
          </a:xfrm>
          <a:prstGeom prst="rect">
            <a:avLst/>
          </a:prstGeom>
          <a:noFill/>
        </p:spPr>
        <p:txBody>
          <a:bodyPr spcFirstLastPara="1" wrap="square" lIns="91425" tIns="91425" rIns="91425" bIns="91425" anchor="t" anchorCtr="0">
            <a:noAutofit/>
          </a:bodyPr>
          <a:lstStyle/>
          <a:p>
            <a:pPr marL="0" lvl="0" indent="0" algn="l" rtl="0">
              <a:spcBef>
                <a:spcPts val="0"/>
              </a:spcBef>
              <a:spcAft>
                <a:spcPts val="0"/>
              </a:spcAft>
              <a:buNone/>
            </a:pPr>
            <a:r>
              <a:rPr lang="en-GB">
                <a:solidFill>
                  <a:schemeClr val="accent5"/>
                </a:solidFill>
              </a:rPr>
              <a:t>Data Inconsistency</a:t>
            </a:r>
            <a:endParaRPr>
              <a:solidFill>
                <a:schemeClr val="accent5"/>
              </a:solidFill>
            </a:endParaRPr>
          </a:p>
          <a:p>
            <a:pPr marL="0" lvl="0" indent="0" algn="l" rtl="0">
              <a:spcBef>
                <a:spcPts val="0"/>
              </a:spcBef>
              <a:spcAft>
                <a:spcPts val="0"/>
              </a:spcAft>
              <a:buNone/>
            </a:pPr>
          </a:p>
          <a:p>
            <a:pPr marL="0" lvl="0" indent="0" algn="l" rtl="0">
              <a:spcBef>
                <a:spcPts val="0"/>
              </a:spcBef>
              <a:spcAft>
                <a:spcPts val="0"/>
              </a:spcAft>
              <a:buNone/>
            </a:pPr>
          </a:p>
        </p:txBody>
      </p:sp>
      <p:sp>
        <p:nvSpPr>
          <p:cNvPr id="91" name="Google Shape;91;p16"/>
          <p:cNvSpPr txBox="1"/>
          <p:nvPr>
            <p:ph type="title"/>
          </p:nvPr>
        </p:nvSpPr>
        <p:spPr>
          <a:xfrm>
            <a:off x="345000" y="1180125"/>
            <a:ext cx="8454000" cy="35784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2200">
                <a:solidFill>
                  <a:srgbClr val="F3F3F3"/>
                </a:solidFill>
                <a:latin typeface="Lato" panose="020F0502020204030203"/>
                <a:ea typeface="Lato" panose="020F0502020204030203"/>
                <a:cs typeface="Lato" panose="020F0502020204030203"/>
                <a:sym typeface="Lato" panose="020F0502020204030203"/>
              </a:rPr>
              <a:t>It is a repetition of the data in different forms. </a:t>
            </a:r>
            <a:endParaRPr sz="2200">
              <a:solidFill>
                <a:srgbClr val="F3F3F3"/>
              </a:solidFill>
              <a:latin typeface="Lato" panose="020F0502020204030203"/>
              <a:ea typeface="Lato" panose="020F0502020204030203"/>
              <a:cs typeface="Lato" panose="020F0502020204030203"/>
              <a:sym typeface="Lato" panose="020F0502020204030203"/>
            </a:endParaRPr>
          </a:p>
          <a:p>
            <a:pPr marL="0" lvl="0" indent="0" algn="l" rtl="0">
              <a:lnSpc>
                <a:spcPct val="100000"/>
              </a:lnSpc>
              <a:spcBef>
                <a:spcPts val="0"/>
              </a:spcBef>
              <a:spcAft>
                <a:spcPts val="0"/>
              </a:spcAft>
              <a:buNone/>
            </a:pPr>
            <a:r>
              <a:rPr lang="en-GB" sz="1700" b="0">
                <a:solidFill>
                  <a:srgbClr val="F3F3F3"/>
                </a:solidFill>
                <a:latin typeface="Lato" panose="020F0502020204030203"/>
                <a:ea typeface="Lato" panose="020F0502020204030203"/>
                <a:cs typeface="Lato" panose="020F0502020204030203"/>
                <a:sym typeface="Lato" panose="020F0502020204030203"/>
              </a:rPr>
              <a:t>Eg:</a:t>
            </a:r>
            <a:endParaRPr sz="1700" b="0">
              <a:solidFill>
                <a:srgbClr val="F3F3F3"/>
              </a:solidFill>
              <a:latin typeface="Lato" panose="020F0502020204030203"/>
              <a:ea typeface="Lato" panose="020F0502020204030203"/>
              <a:cs typeface="Lato" panose="020F0502020204030203"/>
              <a:sym typeface="Lato" panose="020F0502020204030203"/>
            </a:endParaRPr>
          </a:p>
          <a:p>
            <a:pPr marL="0" lvl="0" indent="0" algn="l" rtl="0">
              <a:lnSpc>
                <a:spcPct val="100000"/>
              </a:lnSpc>
              <a:spcBef>
                <a:spcPts val="0"/>
              </a:spcBef>
              <a:spcAft>
                <a:spcPts val="0"/>
              </a:spcAft>
              <a:buNone/>
            </a:pPr>
            <a:r>
              <a:rPr lang="en-GB" sz="1700" b="0">
                <a:solidFill>
                  <a:srgbClr val="F3F3F3"/>
                </a:solidFill>
                <a:latin typeface="Lato" panose="020F0502020204030203"/>
                <a:ea typeface="Lato" panose="020F0502020204030203"/>
                <a:cs typeface="Lato" panose="020F0502020204030203"/>
                <a:sym typeface="Lato" panose="020F0502020204030203"/>
              </a:rPr>
              <a:t>1. If the user wants to change his phone nowhere he was getting information about the </a:t>
            </a:r>
            <a:endParaRPr sz="1700" b="0">
              <a:solidFill>
                <a:srgbClr val="F3F3F3"/>
              </a:solidFill>
              <a:latin typeface="Lato" panose="020F0502020204030203"/>
              <a:ea typeface="Lato" panose="020F0502020204030203"/>
              <a:cs typeface="Lato" panose="020F0502020204030203"/>
              <a:sym typeface="Lato" panose="020F0502020204030203"/>
            </a:endParaRPr>
          </a:p>
          <a:p>
            <a:pPr marL="0" lvl="0" indent="0" algn="l" rtl="0">
              <a:lnSpc>
                <a:spcPct val="100000"/>
              </a:lnSpc>
              <a:spcBef>
                <a:spcPts val="0"/>
              </a:spcBef>
              <a:spcAft>
                <a:spcPts val="0"/>
              </a:spcAft>
              <a:buNone/>
            </a:pPr>
            <a:r>
              <a:rPr lang="en-GB" sz="1700" b="0">
                <a:solidFill>
                  <a:srgbClr val="F3F3F3"/>
                </a:solidFill>
                <a:latin typeface="Lato" panose="020F0502020204030203"/>
                <a:ea typeface="Lato" panose="020F0502020204030203"/>
                <a:cs typeface="Lato" panose="020F0502020204030203"/>
                <a:sym typeface="Lato" panose="020F0502020204030203"/>
              </a:rPr>
              <a:t>new DVD list. Then we have to update the data in the user’s data and the data of the </a:t>
            </a:r>
            <a:endParaRPr sz="1700" b="0">
              <a:solidFill>
                <a:srgbClr val="F3F3F3"/>
              </a:solidFill>
              <a:latin typeface="Lato" panose="020F0502020204030203"/>
              <a:ea typeface="Lato" panose="020F0502020204030203"/>
              <a:cs typeface="Lato" panose="020F0502020204030203"/>
              <a:sym typeface="Lato" panose="020F0502020204030203"/>
            </a:endParaRPr>
          </a:p>
          <a:p>
            <a:pPr marL="0" lvl="0" indent="0" algn="l" rtl="0">
              <a:lnSpc>
                <a:spcPct val="100000"/>
              </a:lnSpc>
              <a:spcBef>
                <a:spcPts val="0"/>
              </a:spcBef>
              <a:spcAft>
                <a:spcPts val="0"/>
              </a:spcAft>
              <a:buNone/>
            </a:pPr>
            <a:r>
              <a:rPr lang="en-GB" sz="1700" b="0">
                <a:solidFill>
                  <a:srgbClr val="F3F3F3"/>
                </a:solidFill>
                <a:latin typeface="Lato" panose="020F0502020204030203"/>
                <a:ea typeface="Lato" panose="020F0502020204030203"/>
                <a:cs typeface="Lato" panose="020F0502020204030203"/>
                <a:sym typeface="Lato" panose="020F0502020204030203"/>
              </a:rPr>
              <a:t>user who has chosen to get an update over mobile and have to check if a user has any </a:t>
            </a:r>
            <a:endParaRPr sz="1700" b="0">
              <a:solidFill>
                <a:srgbClr val="F3F3F3"/>
              </a:solidFill>
              <a:latin typeface="Lato" panose="020F0502020204030203"/>
              <a:ea typeface="Lato" panose="020F0502020204030203"/>
              <a:cs typeface="Lato" panose="020F0502020204030203"/>
              <a:sym typeface="Lato" panose="020F0502020204030203"/>
            </a:endParaRPr>
          </a:p>
          <a:p>
            <a:pPr marL="0" lvl="0" indent="0" algn="l" rtl="0">
              <a:lnSpc>
                <a:spcPct val="100000"/>
              </a:lnSpc>
              <a:spcBef>
                <a:spcPts val="0"/>
              </a:spcBef>
              <a:spcAft>
                <a:spcPts val="0"/>
              </a:spcAft>
              <a:buNone/>
            </a:pPr>
            <a:r>
              <a:rPr lang="en-GB" sz="1700" b="0">
                <a:solidFill>
                  <a:srgbClr val="F3F3F3"/>
                </a:solidFill>
                <a:latin typeface="Lato" panose="020F0502020204030203"/>
                <a:ea typeface="Lato" panose="020F0502020204030203"/>
                <a:cs typeface="Lato" panose="020F0502020204030203"/>
                <a:sym typeface="Lato" panose="020F0502020204030203"/>
              </a:rPr>
              <a:t>rented DVDs right now then we also have to change the data in that too.</a:t>
            </a:r>
            <a:endParaRPr sz="1700" b="0">
              <a:solidFill>
                <a:srgbClr val="F3F3F3"/>
              </a:solidFill>
              <a:latin typeface="Lato" panose="020F0502020204030203"/>
              <a:ea typeface="Lato" panose="020F0502020204030203"/>
              <a:cs typeface="Lato" panose="020F0502020204030203"/>
              <a:sym typeface="Lato" panose="020F0502020204030203"/>
            </a:endParaRPr>
          </a:p>
          <a:p>
            <a:pPr marL="0" lvl="0" indent="0" algn="l" rtl="0">
              <a:lnSpc>
                <a:spcPct val="100000"/>
              </a:lnSpc>
              <a:spcBef>
                <a:spcPts val="0"/>
              </a:spcBef>
              <a:spcAft>
                <a:spcPts val="0"/>
              </a:spcAft>
              <a:buNone/>
            </a:pPr>
            <a:r>
              <a:rPr lang="en-GB" sz="1700" b="0">
                <a:solidFill>
                  <a:srgbClr val="F3F3F3"/>
                </a:solidFill>
                <a:latin typeface="Lato" panose="020F0502020204030203"/>
                <a:ea typeface="Lato" panose="020F0502020204030203"/>
                <a:cs typeface="Lato" panose="020F0502020204030203"/>
                <a:sym typeface="Lato" panose="020F0502020204030203"/>
              </a:rPr>
              <a:t>2. Change in the price of a particular DVD has to be changed in all the data sets which </a:t>
            </a:r>
            <a:endParaRPr sz="1700" b="0">
              <a:solidFill>
                <a:srgbClr val="F3F3F3"/>
              </a:solidFill>
              <a:latin typeface="Lato" panose="020F0502020204030203"/>
              <a:ea typeface="Lato" panose="020F0502020204030203"/>
              <a:cs typeface="Lato" panose="020F0502020204030203"/>
              <a:sym typeface="Lato" panose="020F0502020204030203"/>
            </a:endParaRPr>
          </a:p>
          <a:p>
            <a:pPr marL="0" lvl="0" indent="0" algn="l" rtl="0">
              <a:lnSpc>
                <a:spcPct val="100000"/>
              </a:lnSpc>
              <a:spcBef>
                <a:spcPts val="0"/>
              </a:spcBef>
              <a:spcAft>
                <a:spcPts val="0"/>
              </a:spcAft>
              <a:buNone/>
            </a:pPr>
            <a:r>
              <a:rPr lang="en-GB" sz="1700" b="0">
                <a:solidFill>
                  <a:srgbClr val="F3F3F3"/>
                </a:solidFill>
                <a:latin typeface="Lato" panose="020F0502020204030203"/>
                <a:ea typeface="Lato" panose="020F0502020204030203"/>
                <a:cs typeface="Lato" panose="020F0502020204030203"/>
                <a:sym typeface="Lato" panose="020F0502020204030203"/>
              </a:rPr>
              <a:t>have data redundancy.</a:t>
            </a:r>
            <a:endParaRPr sz="1700" b="0">
              <a:solidFill>
                <a:srgbClr val="F3F3F3"/>
              </a:solidFill>
              <a:latin typeface="Lato" panose="020F0502020204030203"/>
              <a:ea typeface="Lato" panose="020F0502020204030203"/>
              <a:cs typeface="Lato" panose="020F0502020204030203"/>
              <a:sym typeface="Lato" panose="020F0502020204030203"/>
            </a:endParaRPr>
          </a:p>
          <a:p>
            <a:pPr marL="0" lvl="0" indent="0" algn="l" rtl="0">
              <a:lnSpc>
                <a:spcPct val="100000"/>
              </a:lnSpc>
              <a:spcBef>
                <a:spcPts val="0"/>
              </a:spcBef>
              <a:spcAft>
                <a:spcPts val="0"/>
              </a:spcAft>
              <a:buNone/>
            </a:pPr>
            <a:r>
              <a:rPr lang="en-GB" sz="1700" b="0">
                <a:solidFill>
                  <a:srgbClr val="F3F3F3"/>
                </a:solidFill>
                <a:latin typeface="Lato" panose="020F0502020204030203"/>
                <a:ea typeface="Lato" panose="020F0502020204030203"/>
                <a:cs typeface="Lato" panose="020F0502020204030203"/>
                <a:sym typeface="Lato" panose="020F0502020204030203"/>
              </a:rPr>
              <a:t>3. User changes his address then we have to change the address in the user’s data and </a:t>
            </a:r>
            <a:endParaRPr sz="1700" b="0">
              <a:solidFill>
                <a:srgbClr val="F3F3F3"/>
              </a:solidFill>
              <a:latin typeface="Lato" panose="020F0502020204030203"/>
              <a:ea typeface="Lato" panose="020F0502020204030203"/>
              <a:cs typeface="Lato" panose="020F0502020204030203"/>
              <a:sym typeface="Lato" panose="020F0502020204030203"/>
            </a:endParaRPr>
          </a:p>
          <a:p>
            <a:pPr marL="0" lvl="0" indent="0" algn="l" rtl="0">
              <a:lnSpc>
                <a:spcPct val="100000"/>
              </a:lnSpc>
              <a:spcBef>
                <a:spcPts val="0"/>
              </a:spcBef>
              <a:spcAft>
                <a:spcPts val="0"/>
              </a:spcAft>
              <a:buNone/>
            </a:pPr>
            <a:r>
              <a:rPr lang="en-GB" sz="1700" b="0">
                <a:solidFill>
                  <a:srgbClr val="F3F3F3"/>
                </a:solidFill>
                <a:latin typeface="Lato" panose="020F0502020204030203"/>
                <a:ea typeface="Lato" panose="020F0502020204030203"/>
                <a:cs typeface="Lato" panose="020F0502020204030203"/>
                <a:sym typeface="Lato" panose="020F0502020204030203"/>
              </a:rPr>
              <a:t>then in rented DVDs data. DVD delivery data etc.</a:t>
            </a:r>
            <a:endParaRPr sz="1700" b="0">
              <a:solidFill>
                <a:srgbClr val="F3F3F3"/>
              </a:solidFill>
              <a:latin typeface="Lato" panose="020F0502020204030203"/>
              <a:ea typeface="Lato" panose="020F0502020204030203"/>
              <a:cs typeface="Lato" panose="020F0502020204030203"/>
              <a:sym typeface="Lato" panose="020F0502020204030203"/>
            </a:endParaRPr>
          </a:p>
          <a:p>
            <a:pPr marL="0" lvl="0" indent="0" algn="l" rtl="0">
              <a:lnSpc>
                <a:spcPct val="100000"/>
              </a:lnSpc>
              <a:spcBef>
                <a:spcPts val="0"/>
              </a:spcBef>
              <a:spcAft>
                <a:spcPts val="0"/>
              </a:spcAft>
              <a:buNone/>
            </a:pPr>
            <a:r>
              <a:rPr lang="en-GB" sz="1700" b="0">
                <a:solidFill>
                  <a:srgbClr val="F3F3F3"/>
                </a:solidFill>
                <a:latin typeface="Lato" panose="020F0502020204030203"/>
                <a:ea typeface="Lato" panose="020F0502020204030203"/>
                <a:cs typeface="Lato" panose="020F0502020204030203"/>
                <a:sym typeface="Lato" panose="020F0502020204030203"/>
              </a:rPr>
              <a:t>4. If the user cancels his DVDs order and returns it at the moment then we have to </a:t>
            </a:r>
            <a:endParaRPr sz="1700" b="0">
              <a:solidFill>
                <a:srgbClr val="F3F3F3"/>
              </a:solidFill>
              <a:latin typeface="Lato" panose="020F0502020204030203"/>
              <a:ea typeface="Lato" panose="020F0502020204030203"/>
              <a:cs typeface="Lato" panose="020F0502020204030203"/>
              <a:sym typeface="Lato" panose="020F0502020204030203"/>
            </a:endParaRPr>
          </a:p>
          <a:p>
            <a:pPr marL="0" lvl="0" indent="0" algn="l" rtl="0">
              <a:lnSpc>
                <a:spcPct val="100000"/>
              </a:lnSpc>
              <a:spcBef>
                <a:spcPts val="0"/>
              </a:spcBef>
              <a:spcAft>
                <a:spcPts val="0"/>
              </a:spcAft>
              <a:buNone/>
            </a:pPr>
            <a:r>
              <a:rPr lang="en-GB" sz="1700" b="0">
                <a:solidFill>
                  <a:srgbClr val="F3F3F3"/>
                </a:solidFill>
                <a:latin typeface="Lato" panose="020F0502020204030203"/>
                <a:ea typeface="Lato" panose="020F0502020204030203"/>
                <a:cs typeface="Lato" panose="020F0502020204030203"/>
                <a:sym typeface="Lato" panose="020F0502020204030203"/>
              </a:rPr>
              <a:t>update the availability list, transaction history, payment history, and user's current list of rented DVDs.</a:t>
            </a:r>
            <a:endParaRPr sz="1700" b="0">
              <a:solidFill>
                <a:srgbClr val="F3F3F3"/>
              </a:solidFill>
              <a:latin typeface="Lato" panose="020F0502020204030203"/>
              <a:ea typeface="Lato" panose="020F0502020204030203"/>
              <a:cs typeface="Lato" panose="020F0502020204030203"/>
              <a:sym typeface="Lato" panose="020F0502020204030203"/>
            </a:endParaRPr>
          </a:p>
          <a:p>
            <a:pPr marL="0" lvl="0" indent="0" algn="l" rtl="0">
              <a:lnSpc>
                <a:spcPct val="100000"/>
              </a:lnSpc>
              <a:spcBef>
                <a:spcPts val="0"/>
              </a:spcBef>
              <a:spcAft>
                <a:spcPts val="0"/>
              </a:spcAft>
              <a:buNone/>
            </a:pPr>
            <a:endParaRPr sz="1700" b="0">
              <a:solidFill>
                <a:srgbClr val="F3F3F3"/>
              </a:solidFill>
              <a:latin typeface="Lato" panose="020F0502020204030203"/>
              <a:ea typeface="Lato" panose="020F0502020204030203"/>
              <a:cs typeface="Lato" panose="020F0502020204030203"/>
              <a:sym typeface="Lato" panose="020F0502020204030203"/>
            </a:endParaRPr>
          </a:p>
          <a:p>
            <a:pPr marL="0" lvl="0" indent="0" algn="l" rtl="0">
              <a:lnSpc>
                <a:spcPct val="100000"/>
              </a:lnSpc>
              <a:spcBef>
                <a:spcPts val="0"/>
              </a:spcBef>
              <a:spcAft>
                <a:spcPts val="0"/>
              </a:spcAft>
              <a:buNone/>
            </a:pPr>
            <a:endParaRPr sz="1700" b="0">
              <a:solidFill>
                <a:srgbClr val="F3F3F3"/>
              </a:solidFill>
              <a:latin typeface="Lato" panose="020F0502020204030203"/>
              <a:ea typeface="Lato" panose="020F0502020204030203"/>
              <a:cs typeface="Lato" panose="020F0502020204030203"/>
              <a:sym typeface="Lato" panose="020F0502020204030203"/>
            </a:endParaRPr>
          </a:p>
          <a:p>
            <a:pPr marL="0" lvl="0" indent="0" algn="l" rtl="0">
              <a:lnSpc>
                <a:spcPct val="115000"/>
              </a:lnSpc>
              <a:spcBef>
                <a:spcPts val="0"/>
              </a:spcBef>
              <a:spcAft>
                <a:spcPts val="0"/>
              </a:spcAft>
              <a:buNone/>
            </a:pPr>
            <a:endParaRPr sz="1800">
              <a:solidFill>
                <a:srgbClr val="F3F3F3"/>
              </a:solidFill>
              <a:latin typeface="Lato" panose="020F0502020204030203"/>
              <a:ea typeface="Lato" panose="020F0502020204030203"/>
              <a:cs typeface="Lato" panose="020F0502020204030203"/>
              <a:sym typeface="Lato" panose="020F0502020204030203"/>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95" name="Shape 95"/>
        <p:cNvGrpSpPr/>
        <p:nvPr/>
      </p:nvGrpSpPr>
      <p:grpSpPr>
        <a:xfrm>
          <a:off x="0" y="0"/>
          <a:ext cx="0" cy="0"/>
          <a:chOff x="0" y="0"/>
          <a:chExt cx="0" cy="0"/>
        </a:xfrm>
      </p:grpSpPr>
      <p:sp>
        <p:nvSpPr>
          <p:cNvPr id="96" name="Google Shape;96;p17"/>
          <p:cNvSpPr txBox="1"/>
          <p:nvPr>
            <p:ph type="title"/>
          </p:nvPr>
        </p:nvSpPr>
        <p:spPr>
          <a:xfrm>
            <a:off x="256200" y="250825"/>
            <a:ext cx="8631600" cy="910800"/>
          </a:xfrm>
          <a:prstGeom prst="rect">
            <a:avLst/>
          </a:prstGeom>
          <a:noFill/>
        </p:spPr>
        <p:txBody>
          <a:bodyPr spcFirstLastPara="1" wrap="square" lIns="91425" tIns="91425" rIns="91425" bIns="91425" anchor="t" anchorCtr="0">
            <a:noAutofit/>
          </a:bodyPr>
          <a:lstStyle/>
          <a:p>
            <a:pPr marL="0" lvl="0" indent="0" algn="l" rtl="0">
              <a:spcBef>
                <a:spcPts val="0"/>
              </a:spcBef>
              <a:spcAft>
                <a:spcPts val="0"/>
              </a:spcAft>
              <a:buNone/>
            </a:pPr>
            <a:r>
              <a:rPr lang="en-GB">
                <a:solidFill>
                  <a:schemeClr val="accent5"/>
                </a:solidFill>
              </a:rPr>
              <a:t>Data Inconsistency</a:t>
            </a:r>
            <a:endParaRPr>
              <a:solidFill>
                <a:schemeClr val="accent5"/>
              </a:solidFill>
            </a:endParaRPr>
          </a:p>
          <a:p>
            <a:pPr marL="0" lvl="0" indent="0" algn="l" rtl="0">
              <a:spcBef>
                <a:spcPts val="0"/>
              </a:spcBef>
              <a:spcAft>
                <a:spcPts val="0"/>
              </a:spcAft>
              <a:buNone/>
            </a:pPr>
          </a:p>
          <a:p>
            <a:pPr marL="0" lvl="0" indent="0" algn="l" rtl="0">
              <a:spcBef>
                <a:spcPts val="0"/>
              </a:spcBef>
              <a:spcAft>
                <a:spcPts val="0"/>
              </a:spcAft>
              <a:buNone/>
            </a:pPr>
          </a:p>
        </p:txBody>
      </p:sp>
      <p:sp>
        <p:nvSpPr>
          <p:cNvPr id="97" name="Google Shape;97;p17"/>
          <p:cNvSpPr txBox="1"/>
          <p:nvPr>
            <p:ph type="title"/>
          </p:nvPr>
        </p:nvSpPr>
        <p:spPr>
          <a:xfrm>
            <a:off x="345000" y="1180125"/>
            <a:ext cx="8454000" cy="35784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2200">
                <a:solidFill>
                  <a:srgbClr val="F3F3F3"/>
                </a:solidFill>
                <a:latin typeface="Lato" panose="020F0502020204030203"/>
                <a:ea typeface="Lato" panose="020F0502020204030203"/>
                <a:cs typeface="Lato" panose="020F0502020204030203"/>
                <a:sym typeface="Lato" panose="020F0502020204030203"/>
              </a:rPr>
              <a:t>It is a repetition of the data in different forms. </a:t>
            </a:r>
            <a:endParaRPr sz="2200">
              <a:solidFill>
                <a:srgbClr val="F3F3F3"/>
              </a:solidFill>
              <a:latin typeface="Lato" panose="020F0502020204030203"/>
              <a:ea typeface="Lato" panose="020F0502020204030203"/>
              <a:cs typeface="Lato" panose="020F0502020204030203"/>
              <a:sym typeface="Lato" panose="020F0502020204030203"/>
            </a:endParaRPr>
          </a:p>
          <a:p>
            <a:pPr marL="0" lvl="0" indent="0" algn="l" rtl="0">
              <a:lnSpc>
                <a:spcPct val="100000"/>
              </a:lnSpc>
              <a:spcBef>
                <a:spcPts val="0"/>
              </a:spcBef>
              <a:spcAft>
                <a:spcPts val="0"/>
              </a:spcAft>
              <a:buNone/>
            </a:pPr>
            <a:r>
              <a:rPr lang="en-GB" sz="1700" b="0">
                <a:solidFill>
                  <a:srgbClr val="F3F3F3"/>
                </a:solidFill>
                <a:latin typeface="Lato" panose="020F0502020204030203"/>
                <a:ea typeface="Lato" panose="020F0502020204030203"/>
                <a:cs typeface="Lato" panose="020F0502020204030203"/>
                <a:sym typeface="Lato" panose="020F0502020204030203"/>
              </a:rPr>
              <a:t>Eg:</a:t>
            </a:r>
            <a:endParaRPr sz="1700" b="0">
              <a:solidFill>
                <a:srgbClr val="F3F3F3"/>
              </a:solidFill>
              <a:latin typeface="Lato" panose="020F0502020204030203"/>
              <a:ea typeface="Lato" panose="020F0502020204030203"/>
              <a:cs typeface="Lato" panose="020F0502020204030203"/>
              <a:sym typeface="Lato" panose="020F0502020204030203"/>
            </a:endParaRPr>
          </a:p>
          <a:p>
            <a:pPr marL="0" lvl="0" indent="0" algn="l" rtl="0">
              <a:lnSpc>
                <a:spcPct val="100000"/>
              </a:lnSpc>
              <a:spcBef>
                <a:spcPts val="0"/>
              </a:spcBef>
              <a:spcAft>
                <a:spcPts val="0"/>
              </a:spcAft>
              <a:buNone/>
            </a:pPr>
            <a:r>
              <a:rPr lang="en-GB" sz="1700" b="0">
                <a:solidFill>
                  <a:srgbClr val="F3F3F3"/>
                </a:solidFill>
                <a:latin typeface="Lato" panose="020F0502020204030203"/>
                <a:ea typeface="Lato" panose="020F0502020204030203"/>
                <a:cs typeface="Lato" panose="020F0502020204030203"/>
                <a:sym typeface="Lato" panose="020F0502020204030203"/>
              </a:rPr>
              <a:t>5. Extension of the rental DVD time needs to be updated in the table of user payments, </a:t>
            </a:r>
            <a:endParaRPr sz="1700" b="0">
              <a:solidFill>
                <a:srgbClr val="F3F3F3"/>
              </a:solidFill>
              <a:latin typeface="Lato" panose="020F0502020204030203"/>
              <a:ea typeface="Lato" panose="020F0502020204030203"/>
              <a:cs typeface="Lato" panose="020F0502020204030203"/>
              <a:sym typeface="Lato" panose="020F0502020204030203"/>
            </a:endParaRPr>
          </a:p>
          <a:p>
            <a:pPr marL="0" lvl="0" indent="0" algn="l" rtl="0">
              <a:lnSpc>
                <a:spcPct val="100000"/>
              </a:lnSpc>
              <a:spcBef>
                <a:spcPts val="0"/>
              </a:spcBef>
              <a:spcAft>
                <a:spcPts val="0"/>
              </a:spcAft>
              <a:buNone/>
            </a:pPr>
            <a:r>
              <a:rPr lang="en-GB" sz="1700" b="0">
                <a:solidFill>
                  <a:srgbClr val="F3F3F3"/>
                </a:solidFill>
                <a:latin typeface="Lato" panose="020F0502020204030203"/>
                <a:ea typeface="Lato" panose="020F0502020204030203"/>
                <a:cs typeface="Lato" panose="020F0502020204030203"/>
                <a:sym typeface="Lato" panose="020F0502020204030203"/>
              </a:rPr>
              <a:t>store DVD availability, etc</a:t>
            </a:r>
            <a:endParaRPr sz="1700" b="0">
              <a:solidFill>
                <a:srgbClr val="F3F3F3"/>
              </a:solidFill>
              <a:latin typeface="Lato" panose="020F0502020204030203"/>
              <a:ea typeface="Lato" panose="020F0502020204030203"/>
              <a:cs typeface="Lato" panose="020F0502020204030203"/>
              <a:sym typeface="Lato" panose="020F0502020204030203"/>
            </a:endParaRPr>
          </a:p>
          <a:p>
            <a:pPr marL="0" lvl="0" indent="0" algn="l" rtl="0">
              <a:lnSpc>
                <a:spcPct val="100000"/>
              </a:lnSpc>
              <a:spcBef>
                <a:spcPts val="0"/>
              </a:spcBef>
              <a:spcAft>
                <a:spcPts val="0"/>
              </a:spcAft>
              <a:buNone/>
            </a:pPr>
            <a:endParaRPr sz="1700" b="0">
              <a:solidFill>
                <a:srgbClr val="F3F3F3"/>
              </a:solidFill>
              <a:latin typeface="Lato" panose="020F0502020204030203"/>
              <a:ea typeface="Lato" panose="020F0502020204030203"/>
              <a:cs typeface="Lato" panose="020F0502020204030203"/>
              <a:sym typeface="Lato" panose="020F0502020204030203"/>
            </a:endParaRPr>
          </a:p>
          <a:p>
            <a:pPr marL="0" lvl="0" indent="0" algn="l" rtl="0">
              <a:lnSpc>
                <a:spcPct val="100000"/>
              </a:lnSpc>
              <a:spcBef>
                <a:spcPts val="0"/>
              </a:spcBef>
              <a:spcAft>
                <a:spcPts val="0"/>
              </a:spcAft>
              <a:buNone/>
            </a:pPr>
            <a:endParaRPr sz="1700" b="0">
              <a:solidFill>
                <a:srgbClr val="F3F3F3"/>
              </a:solidFill>
              <a:latin typeface="Lato" panose="020F0502020204030203"/>
              <a:ea typeface="Lato" panose="020F0502020204030203"/>
              <a:cs typeface="Lato" panose="020F0502020204030203"/>
              <a:sym typeface="Lato" panose="020F0502020204030203"/>
            </a:endParaRPr>
          </a:p>
          <a:p>
            <a:pPr marL="0" lvl="0" indent="0" algn="l" rtl="0">
              <a:lnSpc>
                <a:spcPct val="100000"/>
              </a:lnSpc>
              <a:spcBef>
                <a:spcPts val="0"/>
              </a:spcBef>
              <a:spcAft>
                <a:spcPts val="0"/>
              </a:spcAft>
              <a:buNone/>
            </a:pPr>
            <a:endParaRPr sz="1700" b="0">
              <a:solidFill>
                <a:srgbClr val="F3F3F3"/>
              </a:solidFill>
              <a:latin typeface="Lato" panose="020F0502020204030203"/>
              <a:ea typeface="Lato" panose="020F0502020204030203"/>
              <a:cs typeface="Lato" panose="020F0502020204030203"/>
              <a:sym typeface="Lato" panose="020F0502020204030203"/>
            </a:endParaRPr>
          </a:p>
          <a:p>
            <a:pPr marL="0" lvl="0" indent="0" algn="l" rtl="0">
              <a:lnSpc>
                <a:spcPct val="100000"/>
              </a:lnSpc>
              <a:spcBef>
                <a:spcPts val="0"/>
              </a:spcBef>
              <a:spcAft>
                <a:spcPts val="0"/>
              </a:spcAft>
              <a:buNone/>
            </a:pPr>
            <a:endParaRPr sz="1700" b="0">
              <a:solidFill>
                <a:srgbClr val="F3F3F3"/>
              </a:solidFill>
              <a:latin typeface="Lato" panose="020F0502020204030203"/>
              <a:ea typeface="Lato" panose="020F0502020204030203"/>
              <a:cs typeface="Lato" panose="020F0502020204030203"/>
              <a:sym typeface="Lato" panose="020F0502020204030203"/>
            </a:endParaRPr>
          </a:p>
          <a:p>
            <a:pPr marL="0" lvl="0" indent="0" algn="l" rtl="0">
              <a:lnSpc>
                <a:spcPct val="115000"/>
              </a:lnSpc>
              <a:spcBef>
                <a:spcPts val="0"/>
              </a:spcBef>
              <a:spcAft>
                <a:spcPts val="0"/>
              </a:spcAft>
              <a:buNone/>
            </a:pPr>
            <a:endParaRPr sz="1800">
              <a:solidFill>
                <a:srgbClr val="F3F3F3"/>
              </a:solidFill>
              <a:latin typeface="Lato" panose="020F0502020204030203"/>
              <a:ea typeface="Lato" panose="020F0502020204030203"/>
              <a:cs typeface="Lato" panose="020F0502020204030203"/>
              <a:sym typeface="Lato" panose="020F0502020204030203"/>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01" name="Shape 101"/>
        <p:cNvGrpSpPr/>
        <p:nvPr/>
      </p:nvGrpSpPr>
      <p:grpSpPr>
        <a:xfrm>
          <a:off x="0" y="0"/>
          <a:ext cx="0" cy="0"/>
          <a:chOff x="0" y="0"/>
          <a:chExt cx="0" cy="0"/>
        </a:xfrm>
      </p:grpSpPr>
      <p:sp>
        <p:nvSpPr>
          <p:cNvPr id="102" name="Google Shape;102;p18"/>
          <p:cNvSpPr txBox="1"/>
          <p:nvPr>
            <p:ph type="title"/>
          </p:nvPr>
        </p:nvSpPr>
        <p:spPr>
          <a:xfrm>
            <a:off x="256200" y="250825"/>
            <a:ext cx="8631600" cy="910800"/>
          </a:xfrm>
          <a:prstGeom prst="rect">
            <a:avLst/>
          </a:prstGeom>
          <a:noFill/>
        </p:spPr>
        <p:txBody>
          <a:bodyPr spcFirstLastPara="1" wrap="square" lIns="91425" tIns="91425" rIns="91425" bIns="91425" anchor="t" anchorCtr="0">
            <a:noAutofit/>
          </a:bodyPr>
          <a:lstStyle/>
          <a:p>
            <a:pPr marL="0" lvl="0" indent="0" algn="l" rtl="0">
              <a:spcBef>
                <a:spcPts val="0"/>
              </a:spcBef>
              <a:spcAft>
                <a:spcPts val="0"/>
              </a:spcAft>
              <a:buNone/>
            </a:pPr>
            <a:r>
              <a:rPr lang="en-GB">
                <a:solidFill>
                  <a:schemeClr val="accent5"/>
                </a:solidFill>
              </a:rPr>
              <a:t>Data Isolation</a:t>
            </a:r>
            <a:endParaRPr>
              <a:solidFill>
                <a:schemeClr val="accent5"/>
              </a:solidFill>
            </a:endParaRPr>
          </a:p>
          <a:p>
            <a:pPr marL="0" lvl="0" indent="0" algn="l" rtl="0">
              <a:spcBef>
                <a:spcPts val="0"/>
              </a:spcBef>
              <a:spcAft>
                <a:spcPts val="0"/>
              </a:spcAft>
              <a:buNone/>
            </a:pPr>
          </a:p>
          <a:p>
            <a:pPr marL="0" lvl="0" indent="0" algn="l" rtl="0">
              <a:spcBef>
                <a:spcPts val="0"/>
              </a:spcBef>
              <a:spcAft>
                <a:spcPts val="0"/>
              </a:spcAft>
              <a:buNone/>
            </a:pPr>
          </a:p>
        </p:txBody>
      </p:sp>
      <p:sp>
        <p:nvSpPr>
          <p:cNvPr id="103" name="Google Shape;103;p18"/>
          <p:cNvSpPr txBox="1"/>
          <p:nvPr>
            <p:ph type="title"/>
          </p:nvPr>
        </p:nvSpPr>
        <p:spPr>
          <a:xfrm>
            <a:off x="345000" y="1180125"/>
            <a:ext cx="8454000" cy="35784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2200">
                <a:solidFill>
                  <a:srgbClr val="F3F3F3"/>
                </a:solidFill>
                <a:latin typeface="Lato" panose="020F0502020204030203"/>
                <a:ea typeface="Lato" panose="020F0502020204030203"/>
                <a:cs typeface="Lato" panose="020F0502020204030203"/>
                <a:sym typeface="Lato" panose="020F0502020204030203"/>
              </a:rPr>
              <a:t>Updation</a:t>
            </a:r>
            <a:r>
              <a:rPr lang="en-GB" sz="2200">
                <a:solidFill>
                  <a:srgbClr val="F3F3F3"/>
                </a:solidFill>
                <a:latin typeface="Lato" panose="020F0502020204030203"/>
                <a:ea typeface="Lato" panose="020F0502020204030203"/>
                <a:cs typeface="Lato" panose="020F0502020204030203"/>
                <a:sym typeface="Lato" panose="020F0502020204030203"/>
              </a:rPr>
              <a:t> of the data in a every instance right at the moment.</a:t>
            </a:r>
            <a:endParaRPr sz="2200">
              <a:solidFill>
                <a:srgbClr val="F3F3F3"/>
              </a:solidFill>
              <a:latin typeface="Lato" panose="020F0502020204030203"/>
              <a:ea typeface="Lato" panose="020F0502020204030203"/>
              <a:cs typeface="Lato" panose="020F0502020204030203"/>
              <a:sym typeface="Lato" panose="020F0502020204030203"/>
            </a:endParaRPr>
          </a:p>
          <a:p>
            <a:pPr marL="0" lvl="0" indent="0" algn="l" rtl="0">
              <a:lnSpc>
                <a:spcPct val="100000"/>
              </a:lnSpc>
              <a:spcBef>
                <a:spcPts val="0"/>
              </a:spcBef>
              <a:spcAft>
                <a:spcPts val="0"/>
              </a:spcAft>
              <a:buNone/>
            </a:pPr>
            <a:r>
              <a:rPr lang="en-GB" sz="1700" b="0">
                <a:solidFill>
                  <a:srgbClr val="F3F3F3"/>
                </a:solidFill>
                <a:latin typeface="Lato" panose="020F0502020204030203"/>
                <a:ea typeface="Lato" panose="020F0502020204030203"/>
                <a:cs typeface="Lato" panose="020F0502020204030203"/>
                <a:sym typeface="Lato" panose="020F0502020204030203"/>
              </a:rPr>
              <a:t>Eg:</a:t>
            </a:r>
            <a:endParaRPr sz="1700" b="0">
              <a:solidFill>
                <a:srgbClr val="F3F3F3"/>
              </a:solidFill>
              <a:latin typeface="Lato" panose="020F0502020204030203"/>
              <a:ea typeface="Lato" panose="020F0502020204030203"/>
              <a:cs typeface="Lato" panose="020F0502020204030203"/>
              <a:sym typeface="Lato" panose="020F0502020204030203"/>
            </a:endParaRPr>
          </a:p>
          <a:p>
            <a:pPr marL="0" lvl="0" indent="0" algn="l" rtl="0">
              <a:lnSpc>
                <a:spcPct val="100000"/>
              </a:lnSpc>
              <a:spcBef>
                <a:spcPts val="0"/>
              </a:spcBef>
              <a:spcAft>
                <a:spcPts val="0"/>
              </a:spcAft>
              <a:buNone/>
            </a:pPr>
            <a:r>
              <a:rPr lang="en-GB" sz="1700" b="0">
                <a:solidFill>
                  <a:srgbClr val="F3F3F3"/>
                </a:solidFill>
                <a:latin typeface="Lato" panose="020F0502020204030203"/>
                <a:ea typeface="Lato" panose="020F0502020204030203"/>
                <a:cs typeface="Lato" panose="020F0502020204030203"/>
                <a:sym typeface="Lato" panose="020F0502020204030203"/>
              </a:rPr>
              <a:t>1. DVDs come with their cover album photo and they can be in jpg or pdf format. It </a:t>
            </a:r>
            <a:endParaRPr sz="1700" b="0">
              <a:solidFill>
                <a:srgbClr val="F3F3F3"/>
              </a:solidFill>
              <a:latin typeface="Lato" panose="020F0502020204030203"/>
              <a:ea typeface="Lato" panose="020F0502020204030203"/>
              <a:cs typeface="Lato" panose="020F0502020204030203"/>
              <a:sym typeface="Lato" panose="020F0502020204030203"/>
            </a:endParaRPr>
          </a:p>
          <a:p>
            <a:pPr marL="0" lvl="0" indent="0" algn="l" rtl="0">
              <a:lnSpc>
                <a:spcPct val="100000"/>
              </a:lnSpc>
              <a:spcBef>
                <a:spcPts val="0"/>
              </a:spcBef>
              <a:spcAft>
                <a:spcPts val="0"/>
              </a:spcAft>
              <a:buNone/>
            </a:pPr>
            <a:r>
              <a:rPr lang="en-GB" sz="1700" b="0">
                <a:solidFill>
                  <a:srgbClr val="F3F3F3"/>
                </a:solidFill>
                <a:latin typeface="Lato" panose="020F0502020204030203"/>
                <a:ea typeface="Lato" panose="020F0502020204030203"/>
                <a:cs typeface="Lato" panose="020F0502020204030203"/>
                <a:sym typeface="Lato" panose="020F0502020204030203"/>
              </a:rPr>
              <a:t>becomes difficult for the programmer to program for data that doesn’t have the same </a:t>
            </a:r>
            <a:endParaRPr sz="1700" b="0">
              <a:solidFill>
                <a:srgbClr val="F3F3F3"/>
              </a:solidFill>
              <a:latin typeface="Lato" panose="020F0502020204030203"/>
              <a:ea typeface="Lato" panose="020F0502020204030203"/>
              <a:cs typeface="Lato" panose="020F0502020204030203"/>
              <a:sym typeface="Lato" panose="020F0502020204030203"/>
            </a:endParaRPr>
          </a:p>
          <a:p>
            <a:pPr marL="0" lvl="0" indent="0" algn="l" rtl="0">
              <a:lnSpc>
                <a:spcPct val="100000"/>
              </a:lnSpc>
              <a:spcBef>
                <a:spcPts val="0"/>
              </a:spcBef>
              <a:spcAft>
                <a:spcPts val="0"/>
              </a:spcAft>
              <a:buNone/>
            </a:pPr>
            <a:r>
              <a:rPr lang="en-GB" sz="1700" b="0">
                <a:solidFill>
                  <a:srgbClr val="F3F3F3"/>
                </a:solidFill>
                <a:latin typeface="Lato" panose="020F0502020204030203"/>
                <a:ea typeface="Lato" panose="020F0502020204030203"/>
                <a:cs typeface="Lato" panose="020F0502020204030203"/>
                <a:sym typeface="Lato" panose="020F0502020204030203"/>
              </a:rPr>
              <a:t>Data.</a:t>
            </a:r>
            <a:endParaRPr sz="1700" b="0">
              <a:solidFill>
                <a:srgbClr val="F3F3F3"/>
              </a:solidFill>
              <a:latin typeface="Lato" panose="020F0502020204030203"/>
              <a:ea typeface="Lato" panose="020F0502020204030203"/>
              <a:cs typeface="Lato" panose="020F0502020204030203"/>
              <a:sym typeface="Lato" panose="020F0502020204030203"/>
            </a:endParaRPr>
          </a:p>
          <a:p>
            <a:pPr marL="0" lvl="0" indent="0" algn="l" rtl="0">
              <a:lnSpc>
                <a:spcPct val="100000"/>
              </a:lnSpc>
              <a:spcBef>
                <a:spcPts val="0"/>
              </a:spcBef>
              <a:spcAft>
                <a:spcPts val="0"/>
              </a:spcAft>
              <a:buNone/>
            </a:pPr>
            <a:r>
              <a:rPr lang="en-GB" sz="1700" b="0">
                <a:solidFill>
                  <a:srgbClr val="F3F3F3"/>
                </a:solidFill>
                <a:latin typeface="Lato" panose="020F0502020204030203"/>
                <a:ea typeface="Lato" panose="020F0502020204030203"/>
                <a:cs typeface="Lato" panose="020F0502020204030203"/>
                <a:sym typeface="Lato" panose="020F0502020204030203"/>
              </a:rPr>
              <a:t>2. If the DVD provider wants to add a little video preview of the DVD content then adding or using such kind of files cause problems in FMS </a:t>
            </a:r>
            <a:endParaRPr sz="1700" b="0">
              <a:solidFill>
                <a:srgbClr val="F3F3F3"/>
              </a:solidFill>
              <a:latin typeface="Lato" panose="020F0502020204030203"/>
              <a:ea typeface="Lato" panose="020F0502020204030203"/>
              <a:cs typeface="Lato" panose="020F0502020204030203"/>
              <a:sym typeface="Lato" panose="020F0502020204030203"/>
            </a:endParaRPr>
          </a:p>
          <a:p>
            <a:pPr marL="0" lvl="0" indent="0" algn="l" rtl="0">
              <a:lnSpc>
                <a:spcPct val="100000"/>
              </a:lnSpc>
              <a:spcBef>
                <a:spcPts val="0"/>
              </a:spcBef>
              <a:spcAft>
                <a:spcPts val="0"/>
              </a:spcAft>
              <a:buNone/>
            </a:pPr>
            <a:r>
              <a:rPr lang="en-GB" sz="1700" b="0">
                <a:solidFill>
                  <a:srgbClr val="F3F3F3"/>
                </a:solidFill>
                <a:latin typeface="Lato" panose="020F0502020204030203"/>
                <a:ea typeface="Lato" panose="020F0502020204030203"/>
                <a:cs typeface="Lato" panose="020F0502020204030203"/>
                <a:sym typeface="Lato" panose="020F0502020204030203"/>
              </a:rPr>
              <a:t>3. When the users register themself for the first time at the DVD store, they would </a:t>
            </a:r>
            <a:endParaRPr sz="1700" b="0">
              <a:solidFill>
                <a:srgbClr val="F3F3F3"/>
              </a:solidFill>
              <a:latin typeface="Lato" panose="020F0502020204030203"/>
              <a:ea typeface="Lato" panose="020F0502020204030203"/>
              <a:cs typeface="Lato" panose="020F0502020204030203"/>
              <a:sym typeface="Lato" panose="020F0502020204030203"/>
            </a:endParaRPr>
          </a:p>
          <a:p>
            <a:pPr marL="0" lvl="0" indent="0" algn="l" rtl="0">
              <a:lnSpc>
                <a:spcPct val="100000"/>
              </a:lnSpc>
              <a:spcBef>
                <a:spcPts val="0"/>
              </a:spcBef>
              <a:spcAft>
                <a:spcPts val="0"/>
              </a:spcAft>
              <a:buNone/>
            </a:pPr>
            <a:r>
              <a:rPr lang="en-GB" sz="1700" b="0">
                <a:solidFill>
                  <a:srgbClr val="F3F3F3"/>
                </a:solidFill>
                <a:latin typeface="Lato" panose="020F0502020204030203"/>
                <a:ea typeface="Lato" panose="020F0502020204030203"/>
                <a:cs typeface="Lato" panose="020F0502020204030203"/>
                <a:sym typeface="Lato" panose="020F0502020204030203"/>
              </a:rPr>
              <a:t>require to register with some valid ID. Since the type and format of ID can vary from user to user, this could lead to the creation of various files of different formats, serving the same purpose. This hints towards data isolation.</a:t>
            </a:r>
            <a:endParaRPr sz="1700" b="0">
              <a:solidFill>
                <a:srgbClr val="F3F3F3"/>
              </a:solidFill>
              <a:latin typeface="Lato" panose="020F0502020204030203"/>
              <a:ea typeface="Lato" panose="020F0502020204030203"/>
              <a:cs typeface="Lato" panose="020F0502020204030203"/>
              <a:sym typeface="Lato" panose="020F0502020204030203"/>
            </a:endParaRPr>
          </a:p>
          <a:p>
            <a:pPr marL="0" lvl="0" indent="0" algn="l" rtl="0">
              <a:lnSpc>
                <a:spcPct val="100000"/>
              </a:lnSpc>
              <a:spcBef>
                <a:spcPts val="0"/>
              </a:spcBef>
              <a:spcAft>
                <a:spcPts val="0"/>
              </a:spcAft>
              <a:buNone/>
            </a:pPr>
            <a:endParaRPr sz="1700" b="0">
              <a:solidFill>
                <a:srgbClr val="F3F3F3"/>
              </a:solidFill>
              <a:latin typeface="Lato" panose="020F0502020204030203"/>
              <a:ea typeface="Lato" panose="020F0502020204030203"/>
              <a:cs typeface="Lato" panose="020F0502020204030203"/>
              <a:sym typeface="Lato" panose="020F0502020204030203"/>
            </a:endParaRPr>
          </a:p>
          <a:p>
            <a:pPr marL="0" lvl="0" indent="0" algn="l" rtl="0">
              <a:lnSpc>
                <a:spcPct val="100000"/>
              </a:lnSpc>
              <a:spcBef>
                <a:spcPts val="0"/>
              </a:spcBef>
              <a:spcAft>
                <a:spcPts val="0"/>
              </a:spcAft>
              <a:buNone/>
            </a:pPr>
            <a:endParaRPr sz="1700" b="0">
              <a:solidFill>
                <a:srgbClr val="F3F3F3"/>
              </a:solidFill>
              <a:latin typeface="Lato" panose="020F0502020204030203"/>
              <a:ea typeface="Lato" panose="020F0502020204030203"/>
              <a:cs typeface="Lato" panose="020F0502020204030203"/>
              <a:sym typeface="Lato" panose="020F0502020204030203"/>
            </a:endParaRPr>
          </a:p>
          <a:p>
            <a:pPr marL="0" lvl="0" indent="0" algn="l" rtl="0">
              <a:lnSpc>
                <a:spcPct val="100000"/>
              </a:lnSpc>
              <a:spcBef>
                <a:spcPts val="0"/>
              </a:spcBef>
              <a:spcAft>
                <a:spcPts val="0"/>
              </a:spcAft>
              <a:buNone/>
            </a:pPr>
            <a:endParaRPr sz="1700" b="0">
              <a:solidFill>
                <a:srgbClr val="F3F3F3"/>
              </a:solidFill>
              <a:latin typeface="Lato" panose="020F0502020204030203"/>
              <a:ea typeface="Lato" panose="020F0502020204030203"/>
              <a:cs typeface="Lato" panose="020F0502020204030203"/>
              <a:sym typeface="Lato" panose="020F0502020204030203"/>
            </a:endParaRPr>
          </a:p>
          <a:p>
            <a:pPr marL="0" lvl="0" indent="0" algn="l" rtl="0">
              <a:lnSpc>
                <a:spcPct val="100000"/>
              </a:lnSpc>
              <a:spcBef>
                <a:spcPts val="0"/>
              </a:spcBef>
              <a:spcAft>
                <a:spcPts val="0"/>
              </a:spcAft>
              <a:buNone/>
            </a:pPr>
            <a:endParaRPr sz="1700" b="0">
              <a:solidFill>
                <a:srgbClr val="F3F3F3"/>
              </a:solidFill>
              <a:latin typeface="Lato" panose="020F0502020204030203"/>
              <a:ea typeface="Lato" panose="020F0502020204030203"/>
              <a:cs typeface="Lato" panose="020F0502020204030203"/>
              <a:sym typeface="Lato" panose="020F0502020204030203"/>
            </a:endParaRPr>
          </a:p>
          <a:p>
            <a:pPr marL="0" lvl="0" indent="0" algn="l" rtl="0">
              <a:lnSpc>
                <a:spcPct val="100000"/>
              </a:lnSpc>
              <a:spcBef>
                <a:spcPts val="0"/>
              </a:spcBef>
              <a:spcAft>
                <a:spcPts val="0"/>
              </a:spcAft>
              <a:buNone/>
            </a:pPr>
            <a:endParaRPr sz="1700" b="0">
              <a:solidFill>
                <a:srgbClr val="F3F3F3"/>
              </a:solidFill>
              <a:latin typeface="Lato" panose="020F0502020204030203"/>
              <a:ea typeface="Lato" panose="020F0502020204030203"/>
              <a:cs typeface="Lato" panose="020F0502020204030203"/>
              <a:sym typeface="Lato" panose="020F0502020204030203"/>
            </a:endParaRPr>
          </a:p>
          <a:p>
            <a:pPr marL="0" lvl="0" indent="0" algn="l" rtl="0">
              <a:lnSpc>
                <a:spcPct val="100000"/>
              </a:lnSpc>
              <a:spcBef>
                <a:spcPts val="0"/>
              </a:spcBef>
              <a:spcAft>
                <a:spcPts val="0"/>
              </a:spcAft>
              <a:buNone/>
            </a:pPr>
            <a:endParaRPr sz="1700" b="0">
              <a:solidFill>
                <a:srgbClr val="F3F3F3"/>
              </a:solidFill>
              <a:latin typeface="Lato" panose="020F0502020204030203"/>
              <a:ea typeface="Lato" panose="020F0502020204030203"/>
              <a:cs typeface="Lato" panose="020F0502020204030203"/>
              <a:sym typeface="Lato" panose="020F0502020204030203"/>
            </a:endParaRPr>
          </a:p>
          <a:p>
            <a:pPr marL="0" lvl="0" indent="0" algn="l" rtl="0">
              <a:lnSpc>
                <a:spcPct val="115000"/>
              </a:lnSpc>
              <a:spcBef>
                <a:spcPts val="0"/>
              </a:spcBef>
              <a:spcAft>
                <a:spcPts val="0"/>
              </a:spcAft>
              <a:buNone/>
            </a:pPr>
            <a:endParaRPr sz="1800">
              <a:solidFill>
                <a:srgbClr val="F3F3F3"/>
              </a:solidFill>
              <a:latin typeface="Lato" panose="020F0502020204030203"/>
              <a:ea typeface="Lato" panose="020F0502020204030203"/>
              <a:cs typeface="Lato" panose="020F0502020204030203"/>
              <a:sym typeface="Lato" panose="020F0502020204030203"/>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07" name="Shape 107"/>
        <p:cNvGrpSpPr/>
        <p:nvPr/>
      </p:nvGrpSpPr>
      <p:grpSpPr>
        <a:xfrm>
          <a:off x="0" y="0"/>
          <a:ext cx="0" cy="0"/>
          <a:chOff x="0" y="0"/>
          <a:chExt cx="0" cy="0"/>
        </a:xfrm>
      </p:grpSpPr>
      <p:sp>
        <p:nvSpPr>
          <p:cNvPr id="108" name="Google Shape;108;p19"/>
          <p:cNvSpPr txBox="1"/>
          <p:nvPr>
            <p:ph type="title"/>
          </p:nvPr>
        </p:nvSpPr>
        <p:spPr>
          <a:xfrm>
            <a:off x="256200" y="250825"/>
            <a:ext cx="8631600" cy="910800"/>
          </a:xfrm>
          <a:prstGeom prst="rect">
            <a:avLst/>
          </a:prstGeom>
          <a:noFill/>
        </p:spPr>
        <p:txBody>
          <a:bodyPr spcFirstLastPara="1" wrap="square" lIns="91425" tIns="91425" rIns="91425" bIns="91425" anchor="t" anchorCtr="0">
            <a:noAutofit/>
          </a:bodyPr>
          <a:lstStyle/>
          <a:p>
            <a:pPr marL="0" lvl="0" indent="0" algn="l" rtl="0">
              <a:spcBef>
                <a:spcPts val="0"/>
              </a:spcBef>
              <a:spcAft>
                <a:spcPts val="0"/>
              </a:spcAft>
              <a:buNone/>
            </a:pPr>
            <a:r>
              <a:rPr lang="en-GB" sz="4400">
                <a:solidFill>
                  <a:schemeClr val="accent5"/>
                </a:solidFill>
              </a:rPr>
              <a:t>Difficulty in accessing the data</a:t>
            </a:r>
            <a:endParaRPr sz="4400">
              <a:solidFill>
                <a:schemeClr val="accent5"/>
              </a:solidFill>
            </a:endParaRPr>
          </a:p>
          <a:p>
            <a:pPr marL="0" lvl="0" indent="0" algn="l" rtl="0">
              <a:spcBef>
                <a:spcPts val="0"/>
              </a:spcBef>
              <a:spcAft>
                <a:spcPts val="0"/>
              </a:spcAft>
              <a:buNone/>
            </a:pPr>
          </a:p>
          <a:p>
            <a:pPr marL="0" lvl="0" indent="0" algn="l" rtl="0">
              <a:spcBef>
                <a:spcPts val="0"/>
              </a:spcBef>
              <a:spcAft>
                <a:spcPts val="0"/>
              </a:spcAft>
              <a:buNone/>
            </a:pPr>
          </a:p>
        </p:txBody>
      </p:sp>
      <p:sp>
        <p:nvSpPr>
          <p:cNvPr id="109" name="Google Shape;109;p19"/>
          <p:cNvSpPr txBox="1"/>
          <p:nvPr>
            <p:ph type="title"/>
          </p:nvPr>
        </p:nvSpPr>
        <p:spPr>
          <a:xfrm>
            <a:off x="256200" y="994775"/>
            <a:ext cx="8454000" cy="35784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2200">
                <a:solidFill>
                  <a:srgbClr val="F3F3F3"/>
                </a:solidFill>
                <a:latin typeface="Lato" panose="020F0502020204030203"/>
                <a:ea typeface="Lato" panose="020F0502020204030203"/>
                <a:cs typeface="Lato" panose="020F0502020204030203"/>
                <a:sym typeface="Lato" panose="020F0502020204030203"/>
              </a:rPr>
              <a:t>For every new query has to write new programme in FMS</a:t>
            </a:r>
            <a:endParaRPr sz="2200">
              <a:solidFill>
                <a:srgbClr val="F3F3F3"/>
              </a:solidFill>
              <a:latin typeface="Lato" panose="020F0502020204030203"/>
              <a:ea typeface="Lato" panose="020F0502020204030203"/>
              <a:cs typeface="Lato" panose="020F0502020204030203"/>
              <a:sym typeface="Lato" panose="020F0502020204030203"/>
            </a:endParaRPr>
          </a:p>
          <a:p>
            <a:pPr marL="0" lvl="0" indent="0" algn="l" rtl="0">
              <a:lnSpc>
                <a:spcPct val="100000"/>
              </a:lnSpc>
              <a:spcBef>
                <a:spcPts val="0"/>
              </a:spcBef>
              <a:spcAft>
                <a:spcPts val="0"/>
              </a:spcAft>
              <a:buNone/>
            </a:pPr>
            <a:r>
              <a:rPr lang="en-GB" sz="1700" b="0">
                <a:solidFill>
                  <a:srgbClr val="F3F3F3"/>
                </a:solidFill>
                <a:latin typeface="Lato" panose="020F0502020204030203"/>
                <a:ea typeface="Lato" panose="020F0502020204030203"/>
                <a:cs typeface="Lato" panose="020F0502020204030203"/>
                <a:sym typeface="Lato" panose="020F0502020204030203"/>
              </a:rPr>
              <a:t>Eg:</a:t>
            </a:r>
            <a:endParaRPr sz="1700" b="0">
              <a:solidFill>
                <a:srgbClr val="F3F3F3"/>
              </a:solidFill>
              <a:latin typeface="Lato" panose="020F0502020204030203"/>
              <a:ea typeface="Lato" panose="020F0502020204030203"/>
              <a:cs typeface="Lato" panose="020F0502020204030203"/>
              <a:sym typeface="Lato" panose="020F0502020204030203"/>
            </a:endParaRPr>
          </a:p>
          <a:p>
            <a:pPr marL="0" lvl="0" indent="0" algn="l" rtl="0">
              <a:lnSpc>
                <a:spcPct val="100000"/>
              </a:lnSpc>
              <a:spcBef>
                <a:spcPts val="0"/>
              </a:spcBef>
              <a:spcAft>
                <a:spcPts val="0"/>
              </a:spcAft>
              <a:buNone/>
            </a:pPr>
            <a:r>
              <a:rPr lang="en-GB" sz="1700" b="0">
                <a:solidFill>
                  <a:srgbClr val="F3F3F3"/>
                </a:solidFill>
                <a:latin typeface="Lato" panose="020F0502020204030203"/>
                <a:ea typeface="Lato" panose="020F0502020204030203"/>
                <a:cs typeface="Lato" panose="020F0502020204030203"/>
                <a:sym typeface="Lato" panose="020F0502020204030203"/>
              </a:rPr>
              <a:t>1. Users with the required permission can directly search the database table and run any query for it. Like PHPMyadmin can let us run any query on .mysql files and let us find our required information.</a:t>
            </a:r>
            <a:endParaRPr sz="1700" b="0">
              <a:solidFill>
                <a:srgbClr val="F3F3F3"/>
              </a:solidFill>
              <a:latin typeface="Lato" panose="020F0502020204030203"/>
              <a:ea typeface="Lato" panose="020F0502020204030203"/>
              <a:cs typeface="Lato" panose="020F0502020204030203"/>
              <a:sym typeface="Lato" panose="020F0502020204030203"/>
            </a:endParaRPr>
          </a:p>
          <a:p>
            <a:pPr marL="0" lvl="0" indent="0" algn="l" rtl="0">
              <a:lnSpc>
                <a:spcPct val="100000"/>
              </a:lnSpc>
              <a:spcBef>
                <a:spcPts val="0"/>
              </a:spcBef>
              <a:spcAft>
                <a:spcPts val="0"/>
              </a:spcAft>
              <a:buNone/>
            </a:pPr>
            <a:r>
              <a:rPr lang="en-GB" sz="1700" b="0">
                <a:solidFill>
                  <a:srgbClr val="F3F3F3"/>
                </a:solidFill>
                <a:latin typeface="Lato" panose="020F0502020204030203"/>
                <a:ea typeface="Lato" panose="020F0502020204030203"/>
                <a:cs typeface="Lato" panose="020F0502020204030203"/>
                <a:sym typeface="Lato" panose="020F0502020204030203"/>
              </a:rPr>
              <a:t>2. If any user wants to know about any previous history of purchases, DBMS will give </a:t>
            </a:r>
            <a:endParaRPr sz="1700" b="0">
              <a:solidFill>
                <a:srgbClr val="F3F3F3"/>
              </a:solidFill>
              <a:latin typeface="Lato" panose="020F0502020204030203"/>
              <a:ea typeface="Lato" panose="020F0502020204030203"/>
              <a:cs typeface="Lato" panose="020F0502020204030203"/>
              <a:sym typeface="Lato" panose="020F0502020204030203"/>
            </a:endParaRPr>
          </a:p>
          <a:p>
            <a:pPr marL="0" lvl="0" indent="0" algn="l" rtl="0">
              <a:lnSpc>
                <a:spcPct val="100000"/>
              </a:lnSpc>
              <a:spcBef>
                <a:spcPts val="0"/>
              </a:spcBef>
              <a:spcAft>
                <a:spcPts val="0"/>
              </a:spcAft>
              <a:buNone/>
            </a:pPr>
            <a:r>
              <a:rPr lang="en-GB" sz="1700" b="0">
                <a:solidFill>
                  <a:srgbClr val="F3F3F3"/>
                </a:solidFill>
                <a:latin typeface="Lato" panose="020F0502020204030203"/>
                <a:ea typeface="Lato" panose="020F0502020204030203"/>
                <a:cs typeface="Lato" panose="020F0502020204030203"/>
                <a:sym typeface="Lato" panose="020F0502020204030203"/>
              </a:rPr>
              <a:t>desired output. If it were FMS, provided we already gave the proper security </a:t>
            </a:r>
            <a:endParaRPr sz="1700" b="0">
              <a:solidFill>
                <a:srgbClr val="F3F3F3"/>
              </a:solidFill>
              <a:latin typeface="Lato" panose="020F0502020204030203"/>
              <a:ea typeface="Lato" panose="020F0502020204030203"/>
              <a:cs typeface="Lato" panose="020F0502020204030203"/>
              <a:sym typeface="Lato" panose="020F0502020204030203"/>
            </a:endParaRPr>
          </a:p>
          <a:p>
            <a:pPr marL="0" lvl="0" indent="0" algn="l" rtl="0">
              <a:lnSpc>
                <a:spcPct val="100000"/>
              </a:lnSpc>
              <a:spcBef>
                <a:spcPts val="0"/>
              </a:spcBef>
              <a:spcAft>
                <a:spcPts val="0"/>
              </a:spcAft>
              <a:buNone/>
            </a:pPr>
            <a:r>
              <a:rPr lang="en-GB" sz="1700" b="0">
                <a:solidFill>
                  <a:srgbClr val="F3F3F3"/>
                </a:solidFill>
                <a:latin typeface="Lato" panose="020F0502020204030203"/>
                <a:ea typeface="Lato" panose="020F0502020204030203"/>
                <a:cs typeface="Lato" panose="020F0502020204030203"/>
                <a:sym typeface="Lato" panose="020F0502020204030203"/>
              </a:rPr>
              <a:t>permissions, it might not exactly deliver the exact output we desired.</a:t>
            </a:r>
            <a:endParaRPr sz="1700" b="0">
              <a:solidFill>
                <a:srgbClr val="F3F3F3"/>
              </a:solidFill>
              <a:latin typeface="Lato" panose="020F0502020204030203"/>
              <a:ea typeface="Lato" panose="020F0502020204030203"/>
              <a:cs typeface="Lato" panose="020F0502020204030203"/>
              <a:sym typeface="Lato" panose="020F0502020204030203"/>
            </a:endParaRPr>
          </a:p>
          <a:p>
            <a:pPr marL="0" lvl="0" indent="0" algn="l" rtl="0">
              <a:lnSpc>
                <a:spcPct val="100000"/>
              </a:lnSpc>
              <a:spcBef>
                <a:spcPts val="0"/>
              </a:spcBef>
              <a:spcAft>
                <a:spcPts val="0"/>
              </a:spcAft>
              <a:buNone/>
            </a:pPr>
            <a:r>
              <a:rPr lang="en-GB" sz="1700" b="0">
                <a:solidFill>
                  <a:srgbClr val="F3F3F3"/>
                </a:solidFill>
                <a:latin typeface="Lato" panose="020F0502020204030203"/>
                <a:ea typeface="Lato" panose="020F0502020204030203"/>
                <a:cs typeface="Lato" panose="020F0502020204030203"/>
                <a:sym typeface="Lato" panose="020F0502020204030203"/>
              </a:rPr>
              <a:t>3. If the owner wants to change the price of a certain range of product like the whole </a:t>
            </a:r>
            <a:endParaRPr sz="1700" b="0">
              <a:solidFill>
                <a:srgbClr val="F3F3F3"/>
              </a:solidFill>
              <a:latin typeface="Lato" panose="020F0502020204030203"/>
              <a:ea typeface="Lato" panose="020F0502020204030203"/>
              <a:cs typeface="Lato" panose="020F0502020204030203"/>
              <a:sym typeface="Lato" panose="020F0502020204030203"/>
            </a:endParaRPr>
          </a:p>
          <a:p>
            <a:pPr marL="0" lvl="0" indent="0" algn="l" rtl="0">
              <a:lnSpc>
                <a:spcPct val="100000"/>
              </a:lnSpc>
              <a:spcBef>
                <a:spcPts val="0"/>
              </a:spcBef>
              <a:spcAft>
                <a:spcPts val="0"/>
              </a:spcAft>
              <a:buNone/>
            </a:pPr>
            <a:r>
              <a:rPr lang="en-GB" sz="1700" b="0">
                <a:solidFill>
                  <a:srgbClr val="F3F3F3"/>
                </a:solidFill>
                <a:latin typeface="Lato" panose="020F0502020204030203"/>
                <a:ea typeface="Lato" panose="020F0502020204030203"/>
                <a:cs typeface="Lato" panose="020F0502020204030203"/>
                <a:sym typeface="Lato" panose="020F0502020204030203"/>
              </a:rPr>
              <a:t>“X-Men” series DVD, it must be done by individually going into the folder in FMS. In </a:t>
            </a:r>
            <a:endParaRPr sz="1700" b="0">
              <a:solidFill>
                <a:srgbClr val="F3F3F3"/>
              </a:solidFill>
              <a:latin typeface="Lato" panose="020F0502020204030203"/>
              <a:ea typeface="Lato" panose="020F0502020204030203"/>
              <a:cs typeface="Lato" panose="020F0502020204030203"/>
              <a:sym typeface="Lato" panose="020F0502020204030203"/>
            </a:endParaRPr>
          </a:p>
          <a:p>
            <a:pPr marL="0" lvl="0" indent="0" algn="l" rtl="0">
              <a:lnSpc>
                <a:spcPct val="100000"/>
              </a:lnSpc>
              <a:spcBef>
                <a:spcPts val="0"/>
              </a:spcBef>
              <a:spcAft>
                <a:spcPts val="0"/>
              </a:spcAft>
              <a:buNone/>
            </a:pPr>
            <a:r>
              <a:rPr lang="en-GB" sz="1700" b="0">
                <a:solidFill>
                  <a:srgbClr val="F3F3F3"/>
                </a:solidFill>
                <a:latin typeface="Lato" panose="020F0502020204030203"/>
                <a:ea typeface="Lato" panose="020F0502020204030203"/>
                <a:cs typeface="Lato" panose="020F0502020204030203"/>
                <a:sym typeface="Lato" panose="020F0502020204030203"/>
              </a:rPr>
              <a:t>DBMS you must have to change the value of the product in tableau u can search the </a:t>
            </a:r>
            <a:endParaRPr sz="1700" b="0">
              <a:solidFill>
                <a:srgbClr val="F3F3F3"/>
              </a:solidFill>
              <a:latin typeface="Lato" panose="020F0502020204030203"/>
              <a:ea typeface="Lato" panose="020F0502020204030203"/>
              <a:cs typeface="Lato" panose="020F0502020204030203"/>
              <a:sym typeface="Lato" panose="020F0502020204030203"/>
            </a:endParaRPr>
          </a:p>
          <a:p>
            <a:pPr marL="0" lvl="0" indent="0" algn="l" rtl="0">
              <a:lnSpc>
                <a:spcPct val="100000"/>
              </a:lnSpc>
              <a:spcBef>
                <a:spcPts val="0"/>
              </a:spcBef>
              <a:spcAft>
                <a:spcPts val="0"/>
              </a:spcAft>
              <a:buNone/>
            </a:pPr>
            <a:r>
              <a:rPr lang="en-GB" sz="1700" b="0">
                <a:solidFill>
                  <a:srgbClr val="F3F3F3"/>
                </a:solidFill>
                <a:latin typeface="Lato" panose="020F0502020204030203"/>
                <a:ea typeface="Lato" panose="020F0502020204030203"/>
                <a:cs typeface="Lato" panose="020F0502020204030203"/>
                <a:sym typeface="Lato" panose="020F0502020204030203"/>
              </a:rPr>
              <a:t>query and replace the previous entry by some other.</a:t>
            </a:r>
            <a:endParaRPr sz="1700" b="0">
              <a:solidFill>
                <a:srgbClr val="F3F3F3"/>
              </a:solidFill>
              <a:latin typeface="Lato" panose="020F0502020204030203"/>
              <a:ea typeface="Lato" panose="020F0502020204030203"/>
              <a:cs typeface="Lato" panose="020F0502020204030203"/>
              <a:sym typeface="Lato" panose="020F0502020204030203"/>
            </a:endParaRPr>
          </a:p>
          <a:p>
            <a:pPr marL="0" lvl="0" indent="0" algn="l" rtl="0">
              <a:lnSpc>
                <a:spcPct val="100000"/>
              </a:lnSpc>
              <a:spcBef>
                <a:spcPts val="0"/>
              </a:spcBef>
              <a:spcAft>
                <a:spcPts val="0"/>
              </a:spcAft>
              <a:buNone/>
            </a:pPr>
            <a:endParaRPr sz="1700" b="0">
              <a:solidFill>
                <a:srgbClr val="F3F3F3"/>
              </a:solidFill>
              <a:latin typeface="Lato" panose="020F0502020204030203"/>
              <a:ea typeface="Lato" panose="020F0502020204030203"/>
              <a:cs typeface="Lato" panose="020F0502020204030203"/>
              <a:sym typeface="Lato" panose="020F0502020204030203"/>
            </a:endParaRPr>
          </a:p>
          <a:p>
            <a:pPr marL="0" lvl="0" indent="0" algn="l" rtl="0">
              <a:lnSpc>
                <a:spcPct val="100000"/>
              </a:lnSpc>
              <a:spcBef>
                <a:spcPts val="0"/>
              </a:spcBef>
              <a:spcAft>
                <a:spcPts val="0"/>
              </a:spcAft>
              <a:buNone/>
            </a:pPr>
            <a:endParaRPr sz="1700" b="0">
              <a:solidFill>
                <a:srgbClr val="F3F3F3"/>
              </a:solidFill>
              <a:latin typeface="Lato" panose="020F0502020204030203"/>
              <a:ea typeface="Lato" panose="020F0502020204030203"/>
              <a:cs typeface="Lato" panose="020F0502020204030203"/>
              <a:sym typeface="Lato" panose="020F0502020204030203"/>
            </a:endParaRPr>
          </a:p>
          <a:p>
            <a:pPr marL="0" lvl="0" indent="0" algn="l" rtl="0">
              <a:lnSpc>
                <a:spcPct val="100000"/>
              </a:lnSpc>
              <a:spcBef>
                <a:spcPts val="0"/>
              </a:spcBef>
              <a:spcAft>
                <a:spcPts val="0"/>
              </a:spcAft>
              <a:buNone/>
            </a:pPr>
            <a:endParaRPr sz="1700" b="0">
              <a:solidFill>
                <a:srgbClr val="F3F3F3"/>
              </a:solidFill>
              <a:latin typeface="Lato" panose="020F0502020204030203"/>
              <a:ea typeface="Lato" panose="020F0502020204030203"/>
              <a:cs typeface="Lato" panose="020F0502020204030203"/>
              <a:sym typeface="Lato" panose="020F0502020204030203"/>
            </a:endParaRPr>
          </a:p>
          <a:p>
            <a:pPr marL="0" lvl="0" indent="0" algn="l" rtl="0">
              <a:lnSpc>
                <a:spcPct val="100000"/>
              </a:lnSpc>
              <a:spcBef>
                <a:spcPts val="0"/>
              </a:spcBef>
              <a:spcAft>
                <a:spcPts val="0"/>
              </a:spcAft>
              <a:buNone/>
            </a:pPr>
            <a:endParaRPr sz="1700" b="0">
              <a:solidFill>
                <a:srgbClr val="F3F3F3"/>
              </a:solidFill>
              <a:latin typeface="Lato" panose="020F0502020204030203"/>
              <a:ea typeface="Lato" panose="020F0502020204030203"/>
              <a:cs typeface="Lato" panose="020F0502020204030203"/>
              <a:sym typeface="Lato" panose="020F0502020204030203"/>
            </a:endParaRPr>
          </a:p>
          <a:p>
            <a:pPr marL="0" lvl="0" indent="0" algn="l" rtl="0">
              <a:lnSpc>
                <a:spcPct val="100000"/>
              </a:lnSpc>
              <a:spcBef>
                <a:spcPts val="0"/>
              </a:spcBef>
              <a:spcAft>
                <a:spcPts val="0"/>
              </a:spcAft>
              <a:buNone/>
            </a:pPr>
            <a:endParaRPr sz="1700" b="0">
              <a:solidFill>
                <a:srgbClr val="F3F3F3"/>
              </a:solidFill>
              <a:latin typeface="Lato" panose="020F0502020204030203"/>
              <a:ea typeface="Lato" panose="020F0502020204030203"/>
              <a:cs typeface="Lato" panose="020F0502020204030203"/>
              <a:sym typeface="Lato" panose="020F0502020204030203"/>
            </a:endParaRPr>
          </a:p>
          <a:p>
            <a:pPr marL="0" lvl="0" indent="0" algn="l" rtl="0">
              <a:lnSpc>
                <a:spcPct val="100000"/>
              </a:lnSpc>
              <a:spcBef>
                <a:spcPts val="0"/>
              </a:spcBef>
              <a:spcAft>
                <a:spcPts val="0"/>
              </a:spcAft>
              <a:buNone/>
            </a:pPr>
            <a:endParaRPr sz="1700" b="0">
              <a:solidFill>
                <a:srgbClr val="F3F3F3"/>
              </a:solidFill>
              <a:latin typeface="Lato" panose="020F0502020204030203"/>
              <a:ea typeface="Lato" panose="020F0502020204030203"/>
              <a:cs typeface="Lato" panose="020F0502020204030203"/>
              <a:sym typeface="Lato" panose="020F0502020204030203"/>
            </a:endParaRPr>
          </a:p>
          <a:p>
            <a:pPr marL="0" lvl="0" indent="0" algn="l" rtl="0">
              <a:lnSpc>
                <a:spcPct val="100000"/>
              </a:lnSpc>
              <a:spcBef>
                <a:spcPts val="0"/>
              </a:spcBef>
              <a:spcAft>
                <a:spcPts val="0"/>
              </a:spcAft>
              <a:buNone/>
            </a:pPr>
            <a:endParaRPr sz="1700" b="0">
              <a:solidFill>
                <a:srgbClr val="F3F3F3"/>
              </a:solidFill>
              <a:latin typeface="Lato" panose="020F0502020204030203"/>
              <a:ea typeface="Lato" panose="020F0502020204030203"/>
              <a:cs typeface="Lato" panose="020F0502020204030203"/>
              <a:sym typeface="Lato" panose="020F0502020204030203"/>
            </a:endParaRPr>
          </a:p>
          <a:p>
            <a:pPr marL="0" lvl="0" indent="0" algn="l" rtl="0">
              <a:lnSpc>
                <a:spcPct val="100000"/>
              </a:lnSpc>
              <a:spcBef>
                <a:spcPts val="0"/>
              </a:spcBef>
              <a:spcAft>
                <a:spcPts val="0"/>
              </a:spcAft>
              <a:buNone/>
            </a:pPr>
            <a:endParaRPr sz="1700" b="0">
              <a:solidFill>
                <a:srgbClr val="F3F3F3"/>
              </a:solidFill>
              <a:latin typeface="Lato" panose="020F0502020204030203"/>
              <a:ea typeface="Lato" panose="020F0502020204030203"/>
              <a:cs typeface="Lato" panose="020F0502020204030203"/>
              <a:sym typeface="Lato" panose="020F0502020204030203"/>
            </a:endParaRPr>
          </a:p>
          <a:p>
            <a:pPr marL="0" lvl="0" indent="0" algn="l" rtl="0">
              <a:lnSpc>
                <a:spcPct val="115000"/>
              </a:lnSpc>
              <a:spcBef>
                <a:spcPts val="0"/>
              </a:spcBef>
              <a:spcAft>
                <a:spcPts val="0"/>
              </a:spcAft>
              <a:buNone/>
            </a:pPr>
            <a:endParaRPr sz="1800">
              <a:solidFill>
                <a:srgbClr val="F3F3F3"/>
              </a:solidFill>
              <a:latin typeface="Lato" panose="020F0502020204030203"/>
              <a:ea typeface="Lato" panose="020F0502020204030203"/>
              <a:cs typeface="Lato" panose="020F0502020204030203"/>
              <a:sym typeface="Lato" panose="020F0502020204030203"/>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13" name="Shape 113"/>
        <p:cNvGrpSpPr/>
        <p:nvPr/>
      </p:nvGrpSpPr>
      <p:grpSpPr>
        <a:xfrm>
          <a:off x="0" y="0"/>
          <a:ext cx="0" cy="0"/>
          <a:chOff x="0" y="0"/>
          <a:chExt cx="0" cy="0"/>
        </a:xfrm>
      </p:grpSpPr>
      <p:sp>
        <p:nvSpPr>
          <p:cNvPr id="114" name="Google Shape;114;p20"/>
          <p:cNvSpPr txBox="1"/>
          <p:nvPr>
            <p:ph type="title"/>
          </p:nvPr>
        </p:nvSpPr>
        <p:spPr>
          <a:xfrm>
            <a:off x="256200" y="250825"/>
            <a:ext cx="8631600" cy="910800"/>
          </a:xfrm>
          <a:prstGeom prst="rect">
            <a:avLst/>
          </a:prstGeom>
          <a:no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solidFill>
                  <a:schemeClr val="accent5"/>
                </a:solidFill>
              </a:rPr>
              <a:t>Concurrent Access Anomalies</a:t>
            </a:r>
            <a:endParaRPr>
              <a:solidFill>
                <a:schemeClr val="accent5"/>
              </a:solidFill>
            </a:endParaRPr>
          </a:p>
          <a:p>
            <a:pPr marL="0" lvl="0" indent="0" algn="l" rtl="0">
              <a:spcBef>
                <a:spcPts val="0"/>
              </a:spcBef>
              <a:spcAft>
                <a:spcPts val="0"/>
              </a:spcAft>
              <a:buNone/>
            </a:pPr>
          </a:p>
          <a:p>
            <a:pPr marL="0" lvl="0" indent="0" algn="l" rtl="0">
              <a:spcBef>
                <a:spcPts val="0"/>
              </a:spcBef>
              <a:spcAft>
                <a:spcPts val="0"/>
              </a:spcAft>
              <a:buNone/>
            </a:pPr>
          </a:p>
        </p:txBody>
      </p:sp>
      <p:sp>
        <p:nvSpPr>
          <p:cNvPr id="115" name="Google Shape;115;p20"/>
          <p:cNvSpPr txBox="1"/>
          <p:nvPr>
            <p:ph type="title"/>
          </p:nvPr>
        </p:nvSpPr>
        <p:spPr>
          <a:xfrm>
            <a:off x="256200" y="933000"/>
            <a:ext cx="8454000" cy="35784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2200">
                <a:solidFill>
                  <a:srgbClr val="F3F3F3"/>
                </a:solidFill>
                <a:latin typeface="Lato" panose="020F0502020204030203"/>
                <a:ea typeface="Lato" panose="020F0502020204030203"/>
                <a:cs typeface="Lato" panose="020F0502020204030203"/>
                <a:sym typeface="Lato" panose="020F0502020204030203"/>
              </a:rPr>
              <a:t>Difficult to </a:t>
            </a:r>
            <a:r>
              <a:rPr lang="en-GB" sz="2200">
                <a:solidFill>
                  <a:srgbClr val="F3F3F3"/>
                </a:solidFill>
                <a:latin typeface="Lato" panose="020F0502020204030203"/>
                <a:ea typeface="Lato" panose="020F0502020204030203"/>
                <a:cs typeface="Lato" panose="020F0502020204030203"/>
                <a:sym typeface="Lato" panose="020F0502020204030203"/>
              </a:rPr>
              <a:t>implement</a:t>
            </a:r>
            <a:r>
              <a:rPr lang="en-GB" sz="2200">
                <a:solidFill>
                  <a:srgbClr val="F3F3F3"/>
                </a:solidFill>
                <a:latin typeface="Lato" panose="020F0502020204030203"/>
                <a:ea typeface="Lato" panose="020F0502020204030203"/>
                <a:cs typeface="Lato" panose="020F0502020204030203"/>
                <a:sym typeface="Lato" panose="020F0502020204030203"/>
              </a:rPr>
              <a:t> concurrent access of data by multiple user.</a:t>
            </a:r>
            <a:endParaRPr sz="2200">
              <a:solidFill>
                <a:srgbClr val="F3F3F3"/>
              </a:solidFill>
              <a:latin typeface="Lato" panose="020F0502020204030203"/>
              <a:ea typeface="Lato" panose="020F0502020204030203"/>
              <a:cs typeface="Lato" panose="020F0502020204030203"/>
              <a:sym typeface="Lato" panose="020F0502020204030203"/>
            </a:endParaRPr>
          </a:p>
          <a:p>
            <a:pPr marL="0" lvl="0" indent="0" algn="l" rtl="0">
              <a:lnSpc>
                <a:spcPct val="100000"/>
              </a:lnSpc>
              <a:spcBef>
                <a:spcPts val="0"/>
              </a:spcBef>
              <a:spcAft>
                <a:spcPts val="0"/>
              </a:spcAft>
              <a:buNone/>
            </a:pPr>
            <a:r>
              <a:rPr lang="en-GB" sz="1700" b="0">
                <a:solidFill>
                  <a:srgbClr val="F3F3F3"/>
                </a:solidFill>
                <a:latin typeface="Lato" panose="020F0502020204030203"/>
                <a:ea typeface="Lato" panose="020F0502020204030203"/>
                <a:cs typeface="Lato" panose="020F0502020204030203"/>
                <a:sym typeface="Lato" panose="020F0502020204030203"/>
              </a:rPr>
              <a:t>Eg:</a:t>
            </a:r>
            <a:endParaRPr sz="1700" b="0">
              <a:solidFill>
                <a:srgbClr val="F3F3F3"/>
              </a:solidFill>
              <a:latin typeface="Lato" panose="020F0502020204030203"/>
              <a:ea typeface="Lato" panose="020F0502020204030203"/>
              <a:cs typeface="Lato" panose="020F0502020204030203"/>
              <a:sym typeface="Lato" panose="020F0502020204030203"/>
            </a:endParaRPr>
          </a:p>
          <a:p>
            <a:pPr marL="0" lvl="0" indent="0" algn="l" rtl="0">
              <a:lnSpc>
                <a:spcPct val="100000"/>
              </a:lnSpc>
              <a:spcBef>
                <a:spcPts val="0"/>
              </a:spcBef>
              <a:spcAft>
                <a:spcPts val="0"/>
              </a:spcAft>
              <a:buNone/>
            </a:pPr>
            <a:r>
              <a:rPr lang="en-GB" sz="1700" b="0">
                <a:solidFill>
                  <a:srgbClr val="F3F3F3"/>
                </a:solidFill>
                <a:latin typeface="Lato" panose="020F0502020204030203"/>
                <a:ea typeface="Lato" panose="020F0502020204030203"/>
                <a:cs typeface="Lato" panose="020F0502020204030203"/>
                <a:sym typeface="Lato" panose="020F0502020204030203"/>
              </a:rPr>
              <a:t>1. There is only 1 “X” DVD available in stock. A user paid and bought it. Now, the </a:t>
            </a:r>
            <a:endParaRPr sz="1700" b="0">
              <a:solidFill>
                <a:srgbClr val="F3F3F3"/>
              </a:solidFill>
              <a:latin typeface="Lato" panose="020F0502020204030203"/>
              <a:ea typeface="Lato" panose="020F0502020204030203"/>
              <a:cs typeface="Lato" panose="020F0502020204030203"/>
              <a:sym typeface="Lato" panose="020F0502020204030203"/>
            </a:endParaRPr>
          </a:p>
          <a:p>
            <a:pPr marL="0" lvl="0" indent="0" algn="l" rtl="0">
              <a:lnSpc>
                <a:spcPct val="100000"/>
              </a:lnSpc>
              <a:spcBef>
                <a:spcPts val="0"/>
              </a:spcBef>
              <a:spcAft>
                <a:spcPts val="0"/>
              </a:spcAft>
              <a:buNone/>
            </a:pPr>
            <a:r>
              <a:rPr lang="en-GB" sz="1700" b="0">
                <a:solidFill>
                  <a:srgbClr val="F3F3F3"/>
                </a:solidFill>
                <a:latin typeface="Lato" panose="020F0502020204030203"/>
                <a:ea typeface="Lato" panose="020F0502020204030203"/>
                <a:cs typeface="Lato" panose="020F0502020204030203"/>
                <a:sym typeface="Lato" panose="020F0502020204030203"/>
              </a:rPr>
              <a:t>information to be updated in the database will be no stock available on “X” DVD. But </a:t>
            </a:r>
            <a:endParaRPr sz="1700" b="0">
              <a:solidFill>
                <a:srgbClr val="F3F3F3"/>
              </a:solidFill>
              <a:latin typeface="Lato" panose="020F0502020204030203"/>
              <a:ea typeface="Lato" panose="020F0502020204030203"/>
              <a:cs typeface="Lato" panose="020F0502020204030203"/>
              <a:sym typeface="Lato" panose="020F0502020204030203"/>
            </a:endParaRPr>
          </a:p>
          <a:p>
            <a:pPr marL="0" lvl="0" indent="0" algn="l" rtl="0">
              <a:lnSpc>
                <a:spcPct val="100000"/>
              </a:lnSpc>
              <a:spcBef>
                <a:spcPts val="0"/>
              </a:spcBef>
              <a:spcAft>
                <a:spcPts val="0"/>
              </a:spcAft>
              <a:buNone/>
            </a:pPr>
            <a:r>
              <a:rPr lang="en-GB" sz="1700" b="0">
                <a:solidFill>
                  <a:srgbClr val="F3F3F3"/>
                </a:solidFill>
                <a:latin typeface="Lato" panose="020F0502020204030203"/>
                <a:ea typeface="Lato" panose="020F0502020204030203"/>
                <a:cs typeface="Lato" panose="020F0502020204030203"/>
                <a:sym typeface="Lato" panose="020F0502020204030203"/>
              </a:rPr>
              <a:t>before it happens there is another customer who paid and bought the exact same DVD. </a:t>
            </a:r>
            <a:endParaRPr sz="1700" b="0">
              <a:solidFill>
                <a:srgbClr val="F3F3F3"/>
              </a:solidFill>
              <a:latin typeface="Lato" panose="020F0502020204030203"/>
              <a:ea typeface="Lato" panose="020F0502020204030203"/>
              <a:cs typeface="Lato" panose="020F0502020204030203"/>
              <a:sym typeface="Lato" panose="020F0502020204030203"/>
            </a:endParaRPr>
          </a:p>
          <a:p>
            <a:pPr marL="0" lvl="0" indent="0" algn="l" rtl="0">
              <a:lnSpc>
                <a:spcPct val="100000"/>
              </a:lnSpc>
              <a:spcBef>
                <a:spcPts val="0"/>
              </a:spcBef>
              <a:spcAft>
                <a:spcPts val="0"/>
              </a:spcAft>
              <a:buNone/>
            </a:pPr>
            <a:r>
              <a:rPr lang="en-GB" sz="1700" b="0">
                <a:solidFill>
                  <a:srgbClr val="F3F3F3"/>
                </a:solidFill>
                <a:latin typeface="Lato" panose="020F0502020204030203"/>
                <a:ea typeface="Lato" panose="020F0502020204030203"/>
                <a:cs typeface="Lato" panose="020F0502020204030203"/>
                <a:sym typeface="Lato" panose="020F0502020204030203"/>
              </a:rPr>
              <a:t>So there is only 1 piece available and two customers already bought the same thing. </a:t>
            </a:r>
            <a:endParaRPr sz="1700" b="0">
              <a:solidFill>
                <a:srgbClr val="F3F3F3"/>
              </a:solidFill>
              <a:latin typeface="Lato" panose="020F0502020204030203"/>
              <a:ea typeface="Lato" panose="020F0502020204030203"/>
              <a:cs typeface="Lato" panose="020F0502020204030203"/>
              <a:sym typeface="Lato" panose="020F0502020204030203"/>
            </a:endParaRPr>
          </a:p>
          <a:p>
            <a:pPr marL="0" lvl="0" indent="0" algn="l" rtl="0">
              <a:lnSpc>
                <a:spcPct val="100000"/>
              </a:lnSpc>
              <a:spcBef>
                <a:spcPts val="0"/>
              </a:spcBef>
              <a:spcAft>
                <a:spcPts val="0"/>
              </a:spcAft>
              <a:buNone/>
            </a:pPr>
            <a:r>
              <a:rPr lang="en-GB" sz="1700" b="0">
                <a:solidFill>
                  <a:srgbClr val="F3F3F3"/>
                </a:solidFill>
                <a:latin typeface="Lato" panose="020F0502020204030203"/>
                <a:ea typeface="Lato" panose="020F0502020204030203"/>
                <a:cs typeface="Lato" panose="020F0502020204030203"/>
                <a:sym typeface="Lato" panose="020F0502020204030203"/>
              </a:rPr>
              <a:t>2. Owner updated the price of a certain DVD. That increase in price is to be registered in the database so that customers can know. Now just after the owner updated, a customer buys the product and the database hasn’t been updated yet. </a:t>
            </a:r>
            <a:endParaRPr sz="1700" b="0">
              <a:solidFill>
                <a:srgbClr val="F3F3F3"/>
              </a:solidFill>
              <a:latin typeface="Lato" panose="020F0502020204030203"/>
              <a:ea typeface="Lato" panose="020F0502020204030203"/>
              <a:cs typeface="Lato" panose="020F0502020204030203"/>
              <a:sym typeface="Lato" panose="020F0502020204030203"/>
            </a:endParaRPr>
          </a:p>
          <a:p>
            <a:pPr marL="0" lvl="0" indent="0" algn="l" rtl="0">
              <a:lnSpc>
                <a:spcPct val="100000"/>
              </a:lnSpc>
              <a:spcBef>
                <a:spcPts val="0"/>
              </a:spcBef>
              <a:spcAft>
                <a:spcPts val="0"/>
              </a:spcAft>
              <a:buNone/>
            </a:pPr>
            <a:r>
              <a:rPr lang="en-GB" sz="1700" b="0">
                <a:solidFill>
                  <a:srgbClr val="F3F3F3"/>
                </a:solidFill>
                <a:latin typeface="Lato" panose="020F0502020204030203"/>
                <a:ea typeface="Lato" panose="020F0502020204030203"/>
                <a:cs typeface="Lato" panose="020F0502020204030203"/>
                <a:sym typeface="Lato" panose="020F0502020204030203"/>
              </a:rPr>
              <a:t>3. When importing goods, two managers are paying for the DVDs they are importing. </a:t>
            </a:r>
            <a:endParaRPr sz="1700" b="0">
              <a:solidFill>
                <a:srgbClr val="F3F3F3"/>
              </a:solidFill>
              <a:latin typeface="Lato" panose="020F0502020204030203"/>
              <a:ea typeface="Lato" panose="020F0502020204030203"/>
              <a:cs typeface="Lato" panose="020F0502020204030203"/>
              <a:sym typeface="Lato" panose="020F0502020204030203"/>
            </a:endParaRPr>
          </a:p>
          <a:p>
            <a:pPr marL="0" lvl="0" indent="0" algn="l" rtl="0">
              <a:lnSpc>
                <a:spcPct val="100000"/>
              </a:lnSpc>
              <a:spcBef>
                <a:spcPts val="0"/>
              </a:spcBef>
              <a:spcAft>
                <a:spcPts val="0"/>
              </a:spcAft>
              <a:buNone/>
            </a:pPr>
            <a:r>
              <a:rPr lang="en-GB" sz="1700" b="0">
                <a:solidFill>
                  <a:srgbClr val="F3F3F3"/>
                </a:solidFill>
                <a:latin typeface="Lato" panose="020F0502020204030203"/>
                <a:ea typeface="Lato" panose="020F0502020204030203"/>
                <a:cs typeface="Lato" panose="020F0502020204030203"/>
                <a:sym typeface="Lato" panose="020F0502020204030203"/>
              </a:rPr>
              <a:t>There is an available balance of 5000 bucks. First manager pays off 4000 bucks. </a:t>
            </a:r>
            <a:endParaRPr sz="1700" b="0">
              <a:solidFill>
                <a:srgbClr val="F3F3F3"/>
              </a:solidFill>
              <a:latin typeface="Lato" panose="020F0502020204030203"/>
              <a:ea typeface="Lato" panose="020F0502020204030203"/>
              <a:cs typeface="Lato" panose="020F0502020204030203"/>
              <a:sym typeface="Lato" panose="020F0502020204030203"/>
            </a:endParaRPr>
          </a:p>
          <a:p>
            <a:pPr marL="0" lvl="0" indent="0" algn="l" rtl="0">
              <a:lnSpc>
                <a:spcPct val="100000"/>
              </a:lnSpc>
              <a:spcBef>
                <a:spcPts val="0"/>
              </a:spcBef>
              <a:spcAft>
                <a:spcPts val="0"/>
              </a:spcAft>
              <a:buNone/>
            </a:pPr>
            <a:r>
              <a:rPr lang="en-GB" sz="1700" b="0">
                <a:solidFill>
                  <a:srgbClr val="F3F3F3"/>
                </a:solidFill>
                <a:latin typeface="Lato" panose="020F0502020204030203"/>
                <a:ea typeface="Lato" panose="020F0502020204030203"/>
                <a:cs typeface="Lato" panose="020F0502020204030203"/>
                <a:sym typeface="Lato" panose="020F0502020204030203"/>
              </a:rPr>
              <a:t>Second manager has to pay 3000 bucks. For the second manager the data shows 5000 </a:t>
            </a:r>
            <a:endParaRPr sz="1700" b="0">
              <a:solidFill>
                <a:srgbClr val="F3F3F3"/>
              </a:solidFill>
              <a:latin typeface="Lato" panose="020F0502020204030203"/>
              <a:ea typeface="Lato" panose="020F0502020204030203"/>
              <a:cs typeface="Lato" panose="020F0502020204030203"/>
              <a:sym typeface="Lato" panose="020F0502020204030203"/>
            </a:endParaRPr>
          </a:p>
          <a:p>
            <a:pPr marL="0" lvl="0" indent="0" algn="l" rtl="0">
              <a:lnSpc>
                <a:spcPct val="100000"/>
              </a:lnSpc>
              <a:spcBef>
                <a:spcPts val="0"/>
              </a:spcBef>
              <a:spcAft>
                <a:spcPts val="0"/>
              </a:spcAft>
              <a:buNone/>
            </a:pPr>
            <a:r>
              <a:rPr lang="en-GB" sz="1700" b="0">
                <a:solidFill>
                  <a:srgbClr val="F3F3F3"/>
                </a:solidFill>
                <a:latin typeface="Lato" panose="020F0502020204030203"/>
                <a:ea typeface="Lato" panose="020F0502020204030203"/>
                <a:cs typeface="Lato" panose="020F0502020204030203"/>
                <a:sym typeface="Lato" panose="020F0502020204030203"/>
              </a:rPr>
              <a:t>bucks as balance still. This doesn’t happen in DBMS because it can handle concurrent </a:t>
            </a:r>
            <a:endParaRPr sz="1700" b="0">
              <a:solidFill>
                <a:srgbClr val="F3F3F3"/>
              </a:solidFill>
              <a:latin typeface="Lato" panose="020F0502020204030203"/>
              <a:ea typeface="Lato" panose="020F0502020204030203"/>
              <a:cs typeface="Lato" panose="020F0502020204030203"/>
              <a:sym typeface="Lato" panose="020F0502020204030203"/>
            </a:endParaRPr>
          </a:p>
          <a:p>
            <a:pPr marL="0" lvl="0" indent="0" algn="l" rtl="0">
              <a:lnSpc>
                <a:spcPct val="100000"/>
              </a:lnSpc>
              <a:spcBef>
                <a:spcPts val="0"/>
              </a:spcBef>
              <a:spcAft>
                <a:spcPts val="0"/>
              </a:spcAft>
              <a:buNone/>
            </a:pPr>
            <a:r>
              <a:rPr lang="en-GB" sz="1700" b="0">
                <a:solidFill>
                  <a:srgbClr val="F3F3F3"/>
                </a:solidFill>
                <a:latin typeface="Lato" panose="020F0502020204030203"/>
                <a:ea typeface="Lato" panose="020F0502020204030203"/>
                <a:cs typeface="Lato" panose="020F0502020204030203"/>
                <a:sym typeface="Lato" panose="020F0502020204030203"/>
              </a:rPr>
              <a:t>access of users.</a:t>
            </a:r>
            <a:endParaRPr sz="1700" b="0">
              <a:solidFill>
                <a:srgbClr val="F3F3F3"/>
              </a:solidFill>
              <a:latin typeface="Lato" panose="020F0502020204030203"/>
              <a:ea typeface="Lato" panose="020F0502020204030203"/>
              <a:cs typeface="Lato" panose="020F0502020204030203"/>
              <a:sym typeface="Lato" panose="020F0502020204030203"/>
            </a:endParaRPr>
          </a:p>
          <a:p>
            <a:pPr marL="0" lvl="0" indent="0" algn="l" rtl="0">
              <a:lnSpc>
                <a:spcPct val="100000"/>
              </a:lnSpc>
              <a:spcBef>
                <a:spcPts val="0"/>
              </a:spcBef>
              <a:spcAft>
                <a:spcPts val="0"/>
              </a:spcAft>
              <a:buNone/>
            </a:pPr>
            <a:endParaRPr sz="1700" b="0">
              <a:solidFill>
                <a:srgbClr val="F3F3F3"/>
              </a:solidFill>
              <a:latin typeface="Lato" panose="020F0502020204030203"/>
              <a:ea typeface="Lato" panose="020F0502020204030203"/>
              <a:cs typeface="Lato" panose="020F0502020204030203"/>
              <a:sym typeface="Lato" panose="020F0502020204030203"/>
            </a:endParaRPr>
          </a:p>
          <a:p>
            <a:pPr marL="0" lvl="0" indent="0" algn="l" rtl="0">
              <a:lnSpc>
                <a:spcPct val="100000"/>
              </a:lnSpc>
              <a:spcBef>
                <a:spcPts val="0"/>
              </a:spcBef>
              <a:spcAft>
                <a:spcPts val="0"/>
              </a:spcAft>
              <a:buNone/>
            </a:pPr>
            <a:endParaRPr sz="1700" b="0">
              <a:solidFill>
                <a:srgbClr val="F3F3F3"/>
              </a:solidFill>
              <a:latin typeface="Lato" panose="020F0502020204030203"/>
              <a:ea typeface="Lato" panose="020F0502020204030203"/>
              <a:cs typeface="Lato" panose="020F0502020204030203"/>
              <a:sym typeface="Lato" panose="020F0502020204030203"/>
            </a:endParaRPr>
          </a:p>
          <a:p>
            <a:pPr marL="0" lvl="0" indent="0" algn="l" rtl="0">
              <a:lnSpc>
                <a:spcPct val="100000"/>
              </a:lnSpc>
              <a:spcBef>
                <a:spcPts val="0"/>
              </a:spcBef>
              <a:spcAft>
                <a:spcPts val="0"/>
              </a:spcAft>
              <a:buNone/>
            </a:pPr>
            <a:endParaRPr sz="1700" b="0">
              <a:solidFill>
                <a:srgbClr val="F3F3F3"/>
              </a:solidFill>
              <a:latin typeface="Lato" panose="020F0502020204030203"/>
              <a:ea typeface="Lato" panose="020F0502020204030203"/>
              <a:cs typeface="Lato" panose="020F0502020204030203"/>
              <a:sym typeface="Lato" panose="020F0502020204030203"/>
            </a:endParaRPr>
          </a:p>
          <a:p>
            <a:pPr marL="0" lvl="0" indent="0" algn="l" rtl="0">
              <a:lnSpc>
                <a:spcPct val="100000"/>
              </a:lnSpc>
              <a:spcBef>
                <a:spcPts val="0"/>
              </a:spcBef>
              <a:spcAft>
                <a:spcPts val="0"/>
              </a:spcAft>
              <a:buNone/>
            </a:pPr>
            <a:endParaRPr sz="1700" b="0">
              <a:solidFill>
                <a:srgbClr val="F3F3F3"/>
              </a:solidFill>
              <a:latin typeface="Lato" panose="020F0502020204030203"/>
              <a:ea typeface="Lato" panose="020F0502020204030203"/>
              <a:cs typeface="Lato" panose="020F0502020204030203"/>
              <a:sym typeface="Lato" panose="020F0502020204030203"/>
            </a:endParaRPr>
          </a:p>
          <a:p>
            <a:pPr marL="0" lvl="0" indent="0" algn="l" rtl="0">
              <a:lnSpc>
                <a:spcPct val="100000"/>
              </a:lnSpc>
              <a:spcBef>
                <a:spcPts val="0"/>
              </a:spcBef>
              <a:spcAft>
                <a:spcPts val="0"/>
              </a:spcAft>
              <a:buNone/>
            </a:pPr>
            <a:endParaRPr sz="1700" b="0">
              <a:solidFill>
                <a:srgbClr val="F3F3F3"/>
              </a:solidFill>
              <a:latin typeface="Lato" panose="020F0502020204030203"/>
              <a:ea typeface="Lato" panose="020F0502020204030203"/>
              <a:cs typeface="Lato" panose="020F0502020204030203"/>
              <a:sym typeface="Lato" panose="020F0502020204030203"/>
            </a:endParaRPr>
          </a:p>
          <a:p>
            <a:pPr marL="0" lvl="0" indent="0" algn="l" rtl="0">
              <a:lnSpc>
                <a:spcPct val="100000"/>
              </a:lnSpc>
              <a:spcBef>
                <a:spcPts val="0"/>
              </a:spcBef>
              <a:spcAft>
                <a:spcPts val="0"/>
              </a:spcAft>
              <a:buNone/>
            </a:pPr>
            <a:endParaRPr sz="1700" b="0">
              <a:solidFill>
                <a:srgbClr val="F3F3F3"/>
              </a:solidFill>
              <a:latin typeface="Lato" panose="020F0502020204030203"/>
              <a:ea typeface="Lato" panose="020F0502020204030203"/>
              <a:cs typeface="Lato" panose="020F0502020204030203"/>
              <a:sym typeface="Lato" panose="020F0502020204030203"/>
            </a:endParaRPr>
          </a:p>
          <a:p>
            <a:pPr marL="0" lvl="0" indent="0" algn="l" rtl="0">
              <a:lnSpc>
                <a:spcPct val="100000"/>
              </a:lnSpc>
              <a:spcBef>
                <a:spcPts val="0"/>
              </a:spcBef>
              <a:spcAft>
                <a:spcPts val="0"/>
              </a:spcAft>
              <a:buNone/>
            </a:pPr>
            <a:endParaRPr sz="1700" b="0">
              <a:solidFill>
                <a:srgbClr val="F3F3F3"/>
              </a:solidFill>
              <a:latin typeface="Lato" panose="020F0502020204030203"/>
              <a:ea typeface="Lato" panose="020F0502020204030203"/>
              <a:cs typeface="Lato" panose="020F0502020204030203"/>
              <a:sym typeface="Lato" panose="020F0502020204030203"/>
            </a:endParaRPr>
          </a:p>
          <a:p>
            <a:pPr marL="0" lvl="0" indent="0" algn="l" rtl="0">
              <a:lnSpc>
                <a:spcPct val="100000"/>
              </a:lnSpc>
              <a:spcBef>
                <a:spcPts val="0"/>
              </a:spcBef>
              <a:spcAft>
                <a:spcPts val="0"/>
              </a:spcAft>
              <a:buNone/>
            </a:pPr>
            <a:endParaRPr sz="1700" b="0">
              <a:solidFill>
                <a:srgbClr val="F3F3F3"/>
              </a:solidFill>
              <a:latin typeface="Lato" panose="020F0502020204030203"/>
              <a:ea typeface="Lato" panose="020F0502020204030203"/>
              <a:cs typeface="Lato" panose="020F0502020204030203"/>
              <a:sym typeface="Lato" panose="020F0502020204030203"/>
            </a:endParaRPr>
          </a:p>
          <a:p>
            <a:pPr marL="0" lvl="0" indent="0" algn="l" rtl="0">
              <a:lnSpc>
                <a:spcPct val="115000"/>
              </a:lnSpc>
              <a:spcBef>
                <a:spcPts val="0"/>
              </a:spcBef>
              <a:spcAft>
                <a:spcPts val="0"/>
              </a:spcAft>
              <a:buNone/>
            </a:pPr>
            <a:endParaRPr sz="1800">
              <a:solidFill>
                <a:srgbClr val="F3F3F3"/>
              </a:solidFill>
              <a:latin typeface="Lato" panose="020F0502020204030203"/>
              <a:ea typeface="Lato" panose="020F0502020204030203"/>
              <a:cs typeface="Lato" panose="020F0502020204030203"/>
              <a:sym typeface="Lato" panose="020F0502020204030203"/>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19" name="Shape 119"/>
        <p:cNvGrpSpPr/>
        <p:nvPr/>
      </p:nvGrpSpPr>
      <p:grpSpPr>
        <a:xfrm>
          <a:off x="0" y="0"/>
          <a:ext cx="0" cy="0"/>
          <a:chOff x="0" y="0"/>
          <a:chExt cx="0" cy="0"/>
        </a:xfrm>
      </p:grpSpPr>
      <p:sp>
        <p:nvSpPr>
          <p:cNvPr id="120" name="Google Shape;120;p21"/>
          <p:cNvSpPr txBox="1"/>
          <p:nvPr>
            <p:ph type="title"/>
          </p:nvPr>
        </p:nvSpPr>
        <p:spPr>
          <a:xfrm>
            <a:off x="256200" y="250825"/>
            <a:ext cx="8631600" cy="910800"/>
          </a:xfrm>
          <a:prstGeom prst="rect">
            <a:avLst/>
          </a:prstGeom>
          <a:noFill/>
        </p:spPr>
        <p:txBody>
          <a:bodyPr spcFirstLastPara="1" wrap="square" lIns="91425" tIns="91425" rIns="91425" bIns="91425" anchor="t" anchorCtr="0">
            <a:noAutofit/>
          </a:bodyPr>
          <a:lstStyle/>
          <a:p>
            <a:pPr marL="0" lvl="0" indent="0" algn="l" rtl="0">
              <a:spcBef>
                <a:spcPts val="0"/>
              </a:spcBef>
              <a:spcAft>
                <a:spcPts val="0"/>
              </a:spcAft>
              <a:buNone/>
            </a:pPr>
            <a:r>
              <a:rPr lang="en-GB">
                <a:solidFill>
                  <a:schemeClr val="accent5"/>
                </a:solidFill>
              </a:rPr>
              <a:t>Security Problem</a:t>
            </a:r>
            <a:endParaRPr>
              <a:solidFill>
                <a:schemeClr val="accent5"/>
              </a:solidFill>
            </a:endParaRPr>
          </a:p>
          <a:p>
            <a:pPr marL="0" lvl="0" indent="0" algn="l" rtl="0">
              <a:spcBef>
                <a:spcPts val="0"/>
              </a:spcBef>
              <a:spcAft>
                <a:spcPts val="0"/>
              </a:spcAft>
              <a:buNone/>
            </a:pPr>
          </a:p>
          <a:p>
            <a:pPr marL="0" lvl="0" indent="0" algn="l" rtl="0">
              <a:spcBef>
                <a:spcPts val="0"/>
              </a:spcBef>
              <a:spcAft>
                <a:spcPts val="0"/>
              </a:spcAft>
              <a:buNone/>
            </a:pPr>
          </a:p>
        </p:txBody>
      </p:sp>
      <p:sp>
        <p:nvSpPr>
          <p:cNvPr id="121" name="Google Shape;121;p21"/>
          <p:cNvSpPr txBox="1"/>
          <p:nvPr>
            <p:ph type="title"/>
          </p:nvPr>
        </p:nvSpPr>
        <p:spPr>
          <a:xfrm>
            <a:off x="345000" y="1180125"/>
            <a:ext cx="8454000" cy="35784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2200">
                <a:solidFill>
                  <a:srgbClr val="F3F3F3"/>
                </a:solidFill>
                <a:latin typeface="Lato" panose="020F0502020204030203"/>
                <a:ea typeface="Lato" panose="020F0502020204030203"/>
                <a:cs typeface="Lato" panose="020F0502020204030203"/>
                <a:sym typeface="Lato" panose="020F0502020204030203"/>
              </a:rPr>
              <a:t>Risk in sharing data as FMS can </a:t>
            </a:r>
            <a:r>
              <a:rPr lang="en-GB" sz="2200">
                <a:solidFill>
                  <a:srgbClr val="F3F3F3"/>
                </a:solidFill>
                <a:latin typeface="Lato" panose="020F0502020204030203"/>
                <a:ea typeface="Lato" panose="020F0502020204030203"/>
                <a:cs typeface="Lato" panose="020F0502020204030203"/>
                <a:sym typeface="Lato" panose="020F0502020204030203"/>
              </a:rPr>
              <a:t>reveal</a:t>
            </a:r>
            <a:r>
              <a:rPr lang="en-GB" sz="2200">
                <a:solidFill>
                  <a:srgbClr val="F3F3F3"/>
                </a:solidFill>
                <a:latin typeface="Lato" panose="020F0502020204030203"/>
                <a:ea typeface="Lato" panose="020F0502020204030203"/>
                <a:cs typeface="Lato" panose="020F0502020204030203"/>
                <a:sym typeface="Lato" panose="020F0502020204030203"/>
              </a:rPr>
              <a:t> your personal information to person who is accessing data</a:t>
            </a:r>
            <a:endParaRPr sz="2200">
              <a:solidFill>
                <a:srgbClr val="F3F3F3"/>
              </a:solidFill>
              <a:latin typeface="Lato" panose="020F0502020204030203"/>
              <a:ea typeface="Lato" panose="020F0502020204030203"/>
              <a:cs typeface="Lato" panose="020F0502020204030203"/>
              <a:sym typeface="Lato" panose="020F0502020204030203"/>
            </a:endParaRPr>
          </a:p>
          <a:p>
            <a:pPr marL="0" lvl="0" indent="0" algn="l" rtl="0">
              <a:lnSpc>
                <a:spcPct val="100000"/>
              </a:lnSpc>
              <a:spcBef>
                <a:spcPts val="0"/>
              </a:spcBef>
              <a:spcAft>
                <a:spcPts val="0"/>
              </a:spcAft>
              <a:buNone/>
            </a:pPr>
            <a:r>
              <a:rPr lang="en-GB" sz="1700" b="0">
                <a:solidFill>
                  <a:srgbClr val="F3F3F3"/>
                </a:solidFill>
                <a:latin typeface="Lato" panose="020F0502020204030203"/>
                <a:ea typeface="Lato" panose="020F0502020204030203"/>
                <a:cs typeface="Lato" panose="020F0502020204030203"/>
                <a:sym typeface="Lato" panose="020F0502020204030203"/>
              </a:rPr>
              <a:t>Eg:</a:t>
            </a:r>
            <a:endParaRPr sz="1700" b="0">
              <a:solidFill>
                <a:srgbClr val="F3F3F3"/>
              </a:solidFill>
              <a:latin typeface="Lato" panose="020F0502020204030203"/>
              <a:ea typeface="Lato" panose="020F0502020204030203"/>
              <a:cs typeface="Lato" panose="020F0502020204030203"/>
              <a:sym typeface="Lato" panose="020F0502020204030203"/>
            </a:endParaRPr>
          </a:p>
          <a:p>
            <a:pPr marL="0" lvl="0" indent="0" algn="l" rtl="0">
              <a:lnSpc>
                <a:spcPct val="100000"/>
              </a:lnSpc>
              <a:spcBef>
                <a:spcPts val="0"/>
              </a:spcBef>
              <a:spcAft>
                <a:spcPts val="0"/>
              </a:spcAft>
              <a:buNone/>
            </a:pPr>
            <a:r>
              <a:rPr lang="en-GB" sz="1700" b="0">
                <a:solidFill>
                  <a:srgbClr val="F3F3F3"/>
                </a:solidFill>
                <a:latin typeface="Lato" panose="020F0502020204030203"/>
                <a:ea typeface="Lato" panose="020F0502020204030203"/>
                <a:cs typeface="Lato" panose="020F0502020204030203"/>
                <a:sym typeface="Lato" panose="020F0502020204030203"/>
              </a:rPr>
              <a:t>1. If our DVD rental project was an FMS the implementation of security would have </a:t>
            </a:r>
            <a:endParaRPr sz="1700" b="0">
              <a:solidFill>
                <a:srgbClr val="F3F3F3"/>
              </a:solidFill>
              <a:latin typeface="Lato" panose="020F0502020204030203"/>
              <a:ea typeface="Lato" panose="020F0502020204030203"/>
              <a:cs typeface="Lato" panose="020F0502020204030203"/>
              <a:sym typeface="Lato" panose="020F0502020204030203"/>
            </a:endParaRPr>
          </a:p>
          <a:p>
            <a:pPr marL="0" lvl="0" indent="0" algn="l" rtl="0">
              <a:lnSpc>
                <a:spcPct val="100000"/>
              </a:lnSpc>
              <a:spcBef>
                <a:spcPts val="0"/>
              </a:spcBef>
              <a:spcAft>
                <a:spcPts val="0"/>
              </a:spcAft>
              <a:buNone/>
            </a:pPr>
            <a:r>
              <a:rPr lang="en-GB" sz="1700" b="0">
                <a:solidFill>
                  <a:srgbClr val="F3F3F3"/>
                </a:solidFill>
                <a:latin typeface="Lato" panose="020F0502020204030203"/>
                <a:ea typeface="Lato" panose="020F0502020204030203"/>
                <a:cs typeface="Lato" panose="020F0502020204030203"/>
                <a:sym typeface="Lato" panose="020F0502020204030203"/>
              </a:rPr>
              <a:t>taken a lot of time. But in DBMS it is pretty easy to apply. The user enters his credentials along with his/her name. The DBMS gives appropriate access based on the name of the User.</a:t>
            </a:r>
            <a:endParaRPr sz="1700" b="0">
              <a:solidFill>
                <a:srgbClr val="F3F3F3"/>
              </a:solidFill>
              <a:latin typeface="Lato" panose="020F0502020204030203"/>
              <a:ea typeface="Lato" panose="020F0502020204030203"/>
              <a:cs typeface="Lato" panose="020F0502020204030203"/>
              <a:sym typeface="Lato" panose="020F0502020204030203"/>
            </a:endParaRPr>
          </a:p>
          <a:p>
            <a:pPr marL="0" lvl="0" indent="0" algn="l" rtl="0">
              <a:lnSpc>
                <a:spcPct val="100000"/>
              </a:lnSpc>
              <a:spcBef>
                <a:spcPts val="0"/>
              </a:spcBef>
              <a:spcAft>
                <a:spcPts val="0"/>
              </a:spcAft>
              <a:buNone/>
            </a:pPr>
            <a:r>
              <a:rPr lang="en-GB" sz="1700" b="0">
                <a:solidFill>
                  <a:srgbClr val="F3F3F3"/>
                </a:solidFill>
                <a:latin typeface="Lato" panose="020F0502020204030203"/>
                <a:ea typeface="Lato" panose="020F0502020204030203"/>
                <a:cs typeface="Lato" panose="020F0502020204030203"/>
                <a:sym typeface="Lato" panose="020F0502020204030203"/>
              </a:rPr>
              <a:t>2. In our project of DVD rental DBMS security is important to differentiate the owner, </a:t>
            </a:r>
            <a:endParaRPr sz="1700" b="0">
              <a:solidFill>
                <a:srgbClr val="F3F3F3"/>
              </a:solidFill>
              <a:latin typeface="Lato" panose="020F0502020204030203"/>
              <a:ea typeface="Lato" panose="020F0502020204030203"/>
              <a:cs typeface="Lato" panose="020F0502020204030203"/>
              <a:sym typeface="Lato" panose="020F0502020204030203"/>
            </a:endParaRPr>
          </a:p>
          <a:p>
            <a:pPr marL="0" lvl="0" indent="0" algn="l" rtl="0">
              <a:lnSpc>
                <a:spcPct val="100000"/>
              </a:lnSpc>
              <a:spcBef>
                <a:spcPts val="0"/>
              </a:spcBef>
              <a:spcAft>
                <a:spcPts val="0"/>
              </a:spcAft>
              <a:buNone/>
            </a:pPr>
            <a:r>
              <a:rPr lang="en-GB" sz="1700" b="0">
                <a:solidFill>
                  <a:srgbClr val="F3F3F3"/>
                </a:solidFill>
                <a:latin typeface="Lato" panose="020F0502020204030203"/>
                <a:ea typeface="Lato" panose="020F0502020204030203"/>
                <a:cs typeface="Lato" panose="020F0502020204030203"/>
                <a:sym typeface="Lato" panose="020F0502020204030203"/>
              </a:rPr>
              <a:t>seller, and customer. The access to changing the database is not to be given to the </a:t>
            </a:r>
            <a:endParaRPr sz="1700" b="0">
              <a:solidFill>
                <a:srgbClr val="F3F3F3"/>
              </a:solidFill>
              <a:latin typeface="Lato" panose="020F0502020204030203"/>
              <a:ea typeface="Lato" panose="020F0502020204030203"/>
              <a:cs typeface="Lato" panose="020F0502020204030203"/>
              <a:sym typeface="Lato" panose="020F0502020204030203"/>
            </a:endParaRPr>
          </a:p>
          <a:p>
            <a:pPr marL="0" lvl="0" indent="0" algn="l" rtl="0">
              <a:lnSpc>
                <a:spcPct val="100000"/>
              </a:lnSpc>
              <a:spcBef>
                <a:spcPts val="0"/>
              </a:spcBef>
              <a:spcAft>
                <a:spcPts val="0"/>
              </a:spcAft>
              <a:buNone/>
            </a:pPr>
            <a:r>
              <a:rPr lang="en-GB" sz="1700" b="0">
                <a:solidFill>
                  <a:srgbClr val="F3F3F3"/>
                </a:solidFill>
                <a:latin typeface="Lato" panose="020F0502020204030203"/>
                <a:ea typeface="Lato" panose="020F0502020204030203"/>
                <a:cs typeface="Lato" panose="020F0502020204030203"/>
                <a:sym typeface="Lato" panose="020F0502020204030203"/>
              </a:rPr>
              <a:t>customer and the seller. Only the owner and manager can make changes in the </a:t>
            </a:r>
            <a:endParaRPr sz="1700" b="0">
              <a:solidFill>
                <a:srgbClr val="F3F3F3"/>
              </a:solidFill>
              <a:latin typeface="Lato" panose="020F0502020204030203"/>
              <a:ea typeface="Lato" panose="020F0502020204030203"/>
              <a:cs typeface="Lato" panose="020F0502020204030203"/>
              <a:sym typeface="Lato" panose="020F0502020204030203"/>
            </a:endParaRPr>
          </a:p>
          <a:p>
            <a:pPr marL="0" lvl="0" indent="0" algn="l" rtl="0">
              <a:lnSpc>
                <a:spcPct val="100000"/>
              </a:lnSpc>
              <a:spcBef>
                <a:spcPts val="0"/>
              </a:spcBef>
              <a:spcAft>
                <a:spcPts val="0"/>
              </a:spcAft>
              <a:buNone/>
            </a:pPr>
            <a:r>
              <a:rPr lang="en-GB" sz="1700" b="0">
                <a:solidFill>
                  <a:srgbClr val="F3F3F3"/>
                </a:solidFill>
                <a:latin typeface="Lato" panose="020F0502020204030203"/>
                <a:ea typeface="Lato" panose="020F0502020204030203"/>
                <a:cs typeface="Lato" panose="020F0502020204030203"/>
                <a:sym typeface="Lato" panose="020F0502020204030203"/>
              </a:rPr>
              <a:t>database. The user and the seller are only allowed to see the database.</a:t>
            </a:r>
            <a:endParaRPr sz="1700" b="0">
              <a:solidFill>
                <a:srgbClr val="F3F3F3"/>
              </a:solidFill>
              <a:latin typeface="Lato" panose="020F0502020204030203"/>
              <a:ea typeface="Lato" panose="020F0502020204030203"/>
              <a:cs typeface="Lato" panose="020F0502020204030203"/>
              <a:sym typeface="Lato" panose="020F0502020204030203"/>
            </a:endParaRPr>
          </a:p>
          <a:p>
            <a:pPr marL="0" lvl="0" indent="0" algn="l" rtl="0">
              <a:lnSpc>
                <a:spcPct val="100000"/>
              </a:lnSpc>
              <a:spcBef>
                <a:spcPts val="0"/>
              </a:spcBef>
              <a:spcAft>
                <a:spcPts val="0"/>
              </a:spcAft>
              <a:buNone/>
            </a:pPr>
            <a:r>
              <a:rPr lang="en-GB" sz="1700" b="0">
                <a:solidFill>
                  <a:srgbClr val="F3F3F3"/>
                </a:solidFill>
                <a:latin typeface="Lato" panose="020F0502020204030203"/>
                <a:ea typeface="Lato" panose="020F0502020204030203"/>
                <a:cs typeface="Lato" panose="020F0502020204030203"/>
                <a:sym typeface="Lato" panose="020F0502020204030203"/>
              </a:rPr>
              <a:t>3. If we want to share the data of the user’s monthly history of rental DVD to the user. </a:t>
            </a:r>
            <a:endParaRPr sz="1700" b="0">
              <a:solidFill>
                <a:srgbClr val="F3F3F3"/>
              </a:solidFill>
              <a:latin typeface="Lato" panose="020F0502020204030203"/>
              <a:ea typeface="Lato" panose="020F0502020204030203"/>
              <a:cs typeface="Lato" panose="020F0502020204030203"/>
              <a:sym typeface="Lato" panose="020F0502020204030203"/>
            </a:endParaRPr>
          </a:p>
          <a:p>
            <a:pPr marL="0" lvl="0" indent="0" algn="l" rtl="0">
              <a:lnSpc>
                <a:spcPct val="100000"/>
              </a:lnSpc>
              <a:spcBef>
                <a:spcPts val="0"/>
              </a:spcBef>
              <a:spcAft>
                <a:spcPts val="0"/>
              </a:spcAft>
              <a:buNone/>
            </a:pPr>
            <a:r>
              <a:rPr lang="en-GB" sz="1700" b="0">
                <a:solidFill>
                  <a:srgbClr val="F3F3F3"/>
                </a:solidFill>
                <a:latin typeface="Lato" panose="020F0502020204030203"/>
                <a:ea typeface="Lato" panose="020F0502020204030203"/>
                <a:cs typeface="Lato" panose="020F0502020204030203"/>
                <a:sym typeface="Lato" panose="020F0502020204030203"/>
              </a:rPr>
              <a:t>Then in FMS users will get access to other user’s data as well.</a:t>
            </a:r>
            <a:endParaRPr sz="1700" b="0">
              <a:solidFill>
                <a:srgbClr val="F3F3F3"/>
              </a:solidFill>
              <a:latin typeface="Lato" panose="020F0502020204030203"/>
              <a:ea typeface="Lato" panose="020F0502020204030203"/>
              <a:cs typeface="Lato" panose="020F0502020204030203"/>
              <a:sym typeface="Lato" panose="020F0502020204030203"/>
            </a:endParaRPr>
          </a:p>
          <a:p>
            <a:pPr marL="0" lvl="0" indent="0" algn="l" rtl="0">
              <a:lnSpc>
                <a:spcPct val="100000"/>
              </a:lnSpc>
              <a:spcBef>
                <a:spcPts val="0"/>
              </a:spcBef>
              <a:spcAft>
                <a:spcPts val="0"/>
              </a:spcAft>
              <a:buNone/>
            </a:pPr>
            <a:endParaRPr sz="1700" b="0">
              <a:solidFill>
                <a:srgbClr val="F3F3F3"/>
              </a:solidFill>
              <a:latin typeface="Lato" panose="020F0502020204030203"/>
              <a:ea typeface="Lato" panose="020F0502020204030203"/>
              <a:cs typeface="Lato" panose="020F0502020204030203"/>
              <a:sym typeface="Lato" panose="020F0502020204030203"/>
            </a:endParaRPr>
          </a:p>
          <a:p>
            <a:pPr marL="0" lvl="0" indent="0" algn="l" rtl="0">
              <a:lnSpc>
                <a:spcPct val="100000"/>
              </a:lnSpc>
              <a:spcBef>
                <a:spcPts val="0"/>
              </a:spcBef>
              <a:spcAft>
                <a:spcPts val="0"/>
              </a:spcAft>
              <a:buNone/>
            </a:pPr>
            <a:endParaRPr sz="1700" b="0">
              <a:solidFill>
                <a:srgbClr val="F3F3F3"/>
              </a:solidFill>
              <a:latin typeface="Lato" panose="020F0502020204030203"/>
              <a:ea typeface="Lato" panose="020F0502020204030203"/>
              <a:cs typeface="Lato" panose="020F0502020204030203"/>
              <a:sym typeface="Lato" panose="020F0502020204030203"/>
            </a:endParaRPr>
          </a:p>
          <a:p>
            <a:pPr marL="0" lvl="0" indent="0" algn="l" rtl="0">
              <a:lnSpc>
                <a:spcPct val="100000"/>
              </a:lnSpc>
              <a:spcBef>
                <a:spcPts val="0"/>
              </a:spcBef>
              <a:spcAft>
                <a:spcPts val="0"/>
              </a:spcAft>
              <a:buNone/>
            </a:pPr>
            <a:endParaRPr sz="1700" b="0">
              <a:solidFill>
                <a:srgbClr val="F3F3F3"/>
              </a:solidFill>
              <a:latin typeface="Lato" panose="020F0502020204030203"/>
              <a:ea typeface="Lato" panose="020F0502020204030203"/>
              <a:cs typeface="Lato" panose="020F0502020204030203"/>
              <a:sym typeface="Lato" panose="020F0502020204030203"/>
            </a:endParaRPr>
          </a:p>
          <a:p>
            <a:pPr marL="0" lvl="0" indent="0" algn="l" rtl="0">
              <a:lnSpc>
                <a:spcPct val="100000"/>
              </a:lnSpc>
              <a:spcBef>
                <a:spcPts val="0"/>
              </a:spcBef>
              <a:spcAft>
                <a:spcPts val="0"/>
              </a:spcAft>
              <a:buNone/>
            </a:pPr>
            <a:endParaRPr sz="1700" b="0">
              <a:solidFill>
                <a:srgbClr val="F3F3F3"/>
              </a:solidFill>
              <a:latin typeface="Lato" panose="020F0502020204030203"/>
              <a:ea typeface="Lato" panose="020F0502020204030203"/>
              <a:cs typeface="Lato" panose="020F0502020204030203"/>
              <a:sym typeface="Lato" panose="020F0502020204030203"/>
            </a:endParaRPr>
          </a:p>
          <a:p>
            <a:pPr marL="0" lvl="0" indent="0" algn="l" rtl="0">
              <a:lnSpc>
                <a:spcPct val="100000"/>
              </a:lnSpc>
              <a:spcBef>
                <a:spcPts val="0"/>
              </a:spcBef>
              <a:spcAft>
                <a:spcPts val="0"/>
              </a:spcAft>
              <a:buNone/>
            </a:pPr>
            <a:endParaRPr sz="1700" b="0">
              <a:solidFill>
                <a:srgbClr val="F3F3F3"/>
              </a:solidFill>
              <a:latin typeface="Lato" panose="020F0502020204030203"/>
              <a:ea typeface="Lato" panose="020F0502020204030203"/>
              <a:cs typeface="Lato" panose="020F0502020204030203"/>
              <a:sym typeface="Lato" panose="020F0502020204030203"/>
            </a:endParaRPr>
          </a:p>
          <a:p>
            <a:pPr marL="0" lvl="0" indent="0" algn="l" rtl="0">
              <a:lnSpc>
                <a:spcPct val="100000"/>
              </a:lnSpc>
              <a:spcBef>
                <a:spcPts val="0"/>
              </a:spcBef>
              <a:spcAft>
                <a:spcPts val="0"/>
              </a:spcAft>
              <a:buNone/>
            </a:pPr>
            <a:endParaRPr sz="1700" b="0">
              <a:solidFill>
                <a:srgbClr val="F3F3F3"/>
              </a:solidFill>
              <a:latin typeface="Lato" panose="020F0502020204030203"/>
              <a:ea typeface="Lato" panose="020F0502020204030203"/>
              <a:cs typeface="Lato" panose="020F0502020204030203"/>
              <a:sym typeface="Lato" panose="020F0502020204030203"/>
            </a:endParaRPr>
          </a:p>
          <a:p>
            <a:pPr marL="0" lvl="0" indent="0" algn="l" rtl="0">
              <a:lnSpc>
                <a:spcPct val="115000"/>
              </a:lnSpc>
              <a:spcBef>
                <a:spcPts val="0"/>
              </a:spcBef>
              <a:spcAft>
                <a:spcPts val="0"/>
              </a:spcAft>
              <a:buNone/>
            </a:pPr>
            <a:endParaRPr sz="1800">
              <a:solidFill>
                <a:srgbClr val="F3F3F3"/>
              </a:solidFill>
              <a:latin typeface="Lato" panose="020F0502020204030203"/>
              <a:ea typeface="Lato" panose="020F0502020204030203"/>
              <a:cs typeface="Lato" panose="020F0502020204030203"/>
              <a:sym typeface="Lato" panose="020F0502020204030203"/>
            </a:endParaRPr>
          </a:p>
        </p:txBody>
      </p:sp>
    </p:spTree>
  </p:cSld>
  <p:clrMapOvr>
    <a:masterClrMapping/>
  </p:clrMapOvr>
</p:sld>
</file>

<file path=ppt/theme/theme1.xml><?xml version="1.0" encoding="utf-8"?>
<a:theme xmlns:a="http://schemas.openxmlformats.org/drawingml/2006/main"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9030</Words>
  <Application>WPS Presentation</Application>
  <PresentationFormat/>
  <Paragraphs>281</Paragraphs>
  <Slides>16</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16</vt:i4>
      </vt:variant>
    </vt:vector>
  </HeadingPairs>
  <TitlesOfParts>
    <vt:vector size="25" baseType="lpstr">
      <vt:lpstr>Arial</vt:lpstr>
      <vt:lpstr>SimSun</vt:lpstr>
      <vt:lpstr>Wingdings</vt:lpstr>
      <vt:lpstr>Arial</vt:lpstr>
      <vt:lpstr>Raleway</vt:lpstr>
      <vt:lpstr>Lato</vt:lpstr>
      <vt:lpstr>Microsoft YaHei</vt:lpstr>
      <vt:lpstr>Arial Unicode MS</vt:lpstr>
      <vt:lpstr>Swiss</vt:lpstr>
      <vt:lpstr>DVD RENTAL SYSTEM (FMS vs DBMS)</vt:lpstr>
      <vt:lpstr>Atomicity of Updates</vt:lpstr>
      <vt:lpstr>data redundancy. </vt:lpstr>
      <vt:lpstr>update the availability list, transaction history, payment history, and user's current list of rented DVDs.</vt:lpstr>
      <vt:lpstr>store DVD availability, etc</vt:lpstr>
      <vt:lpstr>require to register with some valid ID. Since the type and format of ID can vary from user to user, this could lead to the creation of various files of different formats, serving the same purpose. This hints towards data isolation.</vt:lpstr>
      <vt:lpstr>query and replace the previous entry by some other.</vt:lpstr>
      <vt:lpstr>access of users.</vt:lpstr>
      <vt:lpstr>Then in FMS users will get access to other user’s data as well.</vt:lpstr>
      <vt:lpstr>up the DVDs and can black-market the DVDs which prices are going to increase.</vt:lpstr>
      <vt:lpstr>easily apply the query for the same.</vt:lpstr>
      <vt:lpstr>purchase price for the store owner and can return the profit which it has gained through </vt:lpstr>
      <vt:lpstr>same purpose. This hints towards data isolation.</vt:lpstr>
      <vt:lpstr>particular data then there will be an error in the list of available DVDs, rented DVDs, etc.</vt:lpstr>
      <vt:lpstr>distributing the DVDs to customers who have pre-registered the DVDs.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DVD RENTAL SYSTEM (FMS vs DBMS)</dc:title>
  <dc:creator/>
  <cp:lastModifiedBy>Asus</cp:lastModifiedBy>
  <cp:revision>1</cp:revision>
  <dcterms:created xsi:type="dcterms:W3CDTF">2021-09-07T18:52:09Z</dcterms:created>
  <dcterms:modified xsi:type="dcterms:W3CDTF">2021-09-07T18:52:09Z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366C5A863E874731ABEC473F283D3B8A</vt:lpwstr>
  </property>
  <property fmtid="{D5CDD505-2E9C-101B-9397-08002B2CF9AE}" pid="3" name="KSOProductBuildVer">
    <vt:lpwstr>1033-11.2.0.10258</vt:lpwstr>
  </property>
</Properties>
</file>