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9144000" cy="5143500"/>
  <p:notesSz cx="6858000" cy="9144000"/>
  <p:embeddedFontLst>
    <p:embeddedFont>
      <p:font typeface="Raleway"/>
      <p:regular r:id="rId11"/>
    </p:embeddedFont>
    <p:embeddedFont>
      <p:font typeface="Lato" panose="020F0502020204030203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f3ae75e70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f3ae75e70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ffe696a2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bffe696a2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5"/>
          <p:cNvSpPr txBox="1"/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5"/>
          <p:cNvSpPr txBox="1"/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7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7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8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8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9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9"/>
          <p:cNvSpPr txBox="1"/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9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1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11"/>
          <p:cNvSpPr txBox="1"/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11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12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0" name="Google Shape;50;p1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13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13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/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4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 panose="020F0502020204030203"/>
              <a:buChar char="●"/>
              <a:defRPr sz="18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 sz="14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 sz="14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DVD RENTAL SYSTEM (Relational Model)</a:t>
            </a:r>
            <a:endParaRPr lang="en-GB"/>
          </a:p>
        </p:txBody>
      </p:sp>
      <p:sp>
        <p:nvSpPr>
          <p:cNvPr id="73" name="Google Shape;73;p1"/>
          <p:cNvSpPr txBox="1"/>
          <p:nvPr>
            <p:ph type="subTitle" idx="1"/>
          </p:nvPr>
        </p:nvSpPr>
        <p:spPr>
          <a:xfrm>
            <a:off x="2390275" y="3218575"/>
            <a:ext cx="6331500" cy="12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b="1"/>
              <a:t>Nisarg Koradia :		19BCP088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700"/>
              <a:t>Kumar Shashank:		19BCP120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700"/>
              <a:t>Aditya Kishtawal:		19BCP147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700"/>
              <a:t>Parth Raval:		19BCP090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700"/>
              <a:t>Pathik Viramgama:		19BCP093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/>
        </p:nvSpPr>
        <p:spPr>
          <a:xfrm>
            <a:off x="151800" y="220050"/>
            <a:ext cx="3621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 panose="020B0604020202020204"/>
              <a:buNone/>
            </a:pPr>
            <a:r>
              <a:rPr lang="en-GB" sz="4500" b="1" i="0" u="none" strike="noStrike" cap="none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Relational Model</a:t>
            </a:r>
            <a:endParaRPr sz="4500" b="1" i="0" u="none" strike="noStrike" cap="none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151800" y="4565900"/>
            <a:ext cx="378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@30_assignment2_relationalmodel</a:t>
            </a:r>
            <a:endParaRPr sz="1400" b="0" i="0" u="none" strike="noStrike" cap="none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cxnSp>
        <p:nvCxnSpPr>
          <p:cNvPr id="80" name="Google Shape;80;p2"/>
          <p:cNvCxnSpPr/>
          <p:nvPr/>
        </p:nvCxnSpPr>
        <p:spPr>
          <a:xfrm>
            <a:off x="253100" y="202075"/>
            <a:ext cx="25812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81;p2"/>
          <p:cNvCxnSpPr/>
          <p:nvPr/>
        </p:nvCxnSpPr>
        <p:spPr>
          <a:xfrm>
            <a:off x="207175" y="1800225"/>
            <a:ext cx="2613600" cy="6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2" name="Google Shape;82;p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593475" y="111475"/>
            <a:ext cx="4819148" cy="4974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f3ae75e70_0_0"/>
          <p:cNvSpPr txBox="1"/>
          <p:nvPr/>
        </p:nvSpPr>
        <p:spPr>
          <a:xfrm>
            <a:off x="226970" y="295220"/>
            <a:ext cx="3621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 panose="020B0604020202020204"/>
              <a:buNone/>
            </a:pPr>
            <a:r>
              <a:rPr lang="en-GB" sz="4500" b="1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E</a:t>
            </a:r>
            <a:r>
              <a:rPr lang="en-GB" sz="4500" b="1" i="0" u="none" strike="noStrike" cap="none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R</a:t>
            </a:r>
            <a:endParaRPr sz="4500" b="1" i="0" u="none" strike="noStrike" cap="none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 panose="020B0604020202020204"/>
              <a:buNone/>
            </a:pPr>
            <a:r>
              <a:rPr lang="en-GB" sz="4500" b="1" i="0" u="none" strike="noStrike" cap="none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Model</a:t>
            </a:r>
            <a:endParaRPr sz="4500" b="1" i="0" u="none" strike="noStrike" cap="none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cxnSp>
        <p:nvCxnSpPr>
          <p:cNvPr id="88" name="Google Shape;88;gbf3ae75e70_0_0"/>
          <p:cNvCxnSpPr/>
          <p:nvPr/>
        </p:nvCxnSpPr>
        <p:spPr>
          <a:xfrm>
            <a:off x="328270" y="277245"/>
            <a:ext cx="25812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89;gbf3ae75e70_0_0"/>
          <p:cNvCxnSpPr/>
          <p:nvPr/>
        </p:nvCxnSpPr>
        <p:spPr>
          <a:xfrm>
            <a:off x="282345" y="1875395"/>
            <a:ext cx="2613600" cy="6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0" name="Google Shape;90;gbf3ae75e70_0_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500200" y="152400"/>
            <a:ext cx="643871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bf3ae75e70_0_0"/>
          <p:cNvSpPr txBox="1"/>
          <p:nvPr/>
        </p:nvSpPr>
        <p:spPr>
          <a:xfrm>
            <a:off x="118875" y="4590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@30_assignment3_ERmodel</a:t>
            </a:r>
            <a:endParaRPr lang="en-GB">
              <a:solidFill>
                <a:schemeClr val="dk2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ffe696a28_0_0"/>
          <p:cNvSpPr txBox="1"/>
          <p:nvPr>
            <p:ph type="ctrTitle"/>
          </p:nvPr>
        </p:nvSpPr>
        <p:spPr>
          <a:xfrm>
            <a:off x="439350" y="788807"/>
            <a:ext cx="8265300" cy="1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sz="9200"/>
              <a:t>THANK YOU</a:t>
            </a:r>
            <a:endParaRPr sz="9200"/>
          </a:p>
        </p:txBody>
      </p:sp>
      <p:sp>
        <p:nvSpPr>
          <p:cNvPr id="97" name="Google Shape;97;gbffe696a28_0_0"/>
          <p:cNvSpPr/>
          <p:nvPr/>
        </p:nvSpPr>
        <p:spPr>
          <a:xfrm>
            <a:off x="0" y="0"/>
            <a:ext cx="9144000" cy="80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gbffe696a28_0_0"/>
          <p:cNvSpPr/>
          <p:nvPr/>
        </p:nvSpPr>
        <p:spPr>
          <a:xfrm>
            <a:off x="0" y="2331300"/>
            <a:ext cx="9144000" cy="281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WPS Presentation</Application>
  <PresentationFormat/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Arial</vt:lpstr>
      <vt:lpstr>Raleway</vt:lpstr>
      <vt:lpstr>Lato</vt:lpstr>
      <vt:lpstr>Microsoft YaHei</vt:lpstr>
      <vt:lpstr>Arial Unicode MS</vt:lpstr>
      <vt:lpstr>Swiss</vt:lpstr>
      <vt:lpstr>DVD RENTAL SYSTEM (Relational Model)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DVD RENTAL SYSTEM (Relational Model)</dc:title>
  <dc:creator/>
  <cp:lastModifiedBy>Asus</cp:lastModifiedBy>
  <cp:revision>1</cp:revision>
  <dcterms:created xsi:type="dcterms:W3CDTF">2021-09-07T18:52:19Z</dcterms:created>
  <dcterms:modified xsi:type="dcterms:W3CDTF">2021-09-07T18:52:19Z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01529ED147A547AFA4DD3E9CD1F985D8</vt:lpwstr>
  </property>
  <property fmtid="{D5CDD505-2E9C-101B-9397-08002B2CF9AE}" pid="3" name="KSOProductBuildVer">
    <vt:lpwstr>1033-11.2.0.10258</vt:lpwstr>
  </property>
</Properties>
</file>